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4F7AF8-4A86-4C8D-928B-774382B60B6B}" type="doc">
      <dgm:prSet loTypeId="urn:microsoft.com/office/officeart/2005/8/layout/vList4" loCatId="list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125F19F2-F3DB-4534-8B02-5ADB8D04E35A}">
      <dgm:prSet phldrT="[Текст]"/>
      <dgm:spPr/>
      <dgm:t>
        <a:bodyPr/>
        <a:lstStyle/>
        <a:p>
          <a:r>
            <a:rPr lang="ru-RU" i="1" dirty="0" smtClean="0">
              <a:ln>
                <a:solidFill>
                  <a:schemeClr val="tx1"/>
                </a:solidFill>
              </a:ln>
            </a:rPr>
            <a:t>Рахимова </a:t>
          </a:r>
          <a:r>
            <a:rPr lang="ru-RU" i="1" dirty="0" err="1" smtClean="0">
              <a:ln>
                <a:solidFill>
                  <a:schemeClr val="tx1"/>
                </a:solidFill>
              </a:ln>
            </a:rPr>
            <a:t>Манзура</a:t>
          </a:r>
          <a:r>
            <a:rPr lang="ru-RU" i="1" dirty="0" smtClean="0">
              <a:ln>
                <a:solidFill>
                  <a:schemeClr val="tx1"/>
                </a:solidFill>
              </a:ln>
            </a:rPr>
            <a:t> </a:t>
          </a:r>
          <a:r>
            <a:rPr lang="ru-RU" b="1" i="1" dirty="0" smtClean="0">
              <a:ln>
                <a:solidFill>
                  <a:schemeClr val="tx1"/>
                </a:solidFill>
              </a:ln>
            </a:rPr>
            <a:t>Гимназия № 38</a:t>
          </a:r>
          <a:endParaRPr lang="ru-RU" i="1" dirty="0">
            <a:ln>
              <a:solidFill>
                <a:schemeClr val="tx1"/>
              </a:solidFill>
            </a:ln>
          </a:endParaRPr>
        </a:p>
      </dgm:t>
    </dgm:pt>
    <dgm:pt modelId="{B108CABB-DB18-45C2-8B0E-FB72D7697366}" type="parTrans" cxnId="{01C81193-1FA8-46CF-A4F0-CE8E0FB7C482}">
      <dgm:prSet/>
      <dgm:spPr/>
      <dgm:t>
        <a:bodyPr/>
        <a:lstStyle/>
        <a:p>
          <a:endParaRPr lang="ru-RU"/>
        </a:p>
      </dgm:t>
    </dgm:pt>
    <dgm:pt modelId="{E3C7465C-8A99-42A4-8778-68010F7EFCAD}" type="sibTrans" cxnId="{01C81193-1FA8-46CF-A4F0-CE8E0FB7C482}">
      <dgm:prSet/>
      <dgm:spPr/>
      <dgm:t>
        <a:bodyPr/>
        <a:lstStyle/>
        <a:p>
          <a:endParaRPr lang="ru-RU"/>
        </a:p>
      </dgm:t>
    </dgm:pt>
    <dgm:pt modelId="{530FC34E-BC64-42ED-8F77-4509B7AD67DC}">
      <dgm:prSet phldrT="[Текст]"/>
      <dgm:spPr/>
      <dgm:t>
        <a:bodyPr/>
        <a:lstStyle/>
        <a:p>
          <a:r>
            <a:rPr lang="ru-RU" i="1" dirty="0" smtClean="0">
              <a:ln>
                <a:solidFill>
                  <a:schemeClr val="tx1"/>
                </a:solidFill>
              </a:ln>
            </a:rPr>
            <a:t>Санников Алексей Васильевич</a:t>
          </a:r>
          <a:endParaRPr lang="ru-RU" i="1" dirty="0">
            <a:ln>
              <a:solidFill>
                <a:schemeClr val="tx1"/>
              </a:solidFill>
            </a:ln>
          </a:endParaRPr>
        </a:p>
      </dgm:t>
    </dgm:pt>
    <dgm:pt modelId="{D7B00D75-9E27-4DE5-999A-4E684139796D}" type="parTrans" cxnId="{2651DCFC-2971-4483-848B-4091E52317BE}">
      <dgm:prSet/>
      <dgm:spPr/>
      <dgm:t>
        <a:bodyPr/>
        <a:lstStyle/>
        <a:p>
          <a:endParaRPr lang="ru-RU"/>
        </a:p>
      </dgm:t>
    </dgm:pt>
    <dgm:pt modelId="{D407E59E-FC65-4EEF-BE21-A09813336AF7}" type="sibTrans" cxnId="{2651DCFC-2971-4483-848B-4091E52317BE}">
      <dgm:prSet/>
      <dgm:spPr/>
      <dgm:t>
        <a:bodyPr/>
        <a:lstStyle/>
        <a:p>
          <a:endParaRPr lang="ru-RU"/>
        </a:p>
      </dgm:t>
    </dgm:pt>
    <dgm:pt modelId="{D3E11459-7798-4039-908B-C950E8952546}">
      <dgm:prSet phldrT="[Текст]"/>
      <dgm:spPr/>
      <dgm:t>
        <a:bodyPr/>
        <a:lstStyle/>
        <a:p>
          <a:r>
            <a:rPr lang="ru-RU" i="1" dirty="0" smtClean="0">
              <a:ln>
                <a:solidFill>
                  <a:schemeClr val="tx1"/>
                </a:solidFill>
              </a:ln>
            </a:rPr>
            <a:t>КГУ СОШ № 63</a:t>
          </a:r>
          <a:endParaRPr lang="ru-RU" i="1" dirty="0">
            <a:ln>
              <a:solidFill>
                <a:schemeClr val="tx1"/>
              </a:solidFill>
            </a:ln>
          </a:endParaRPr>
        </a:p>
      </dgm:t>
    </dgm:pt>
    <dgm:pt modelId="{F6B7AC91-78CE-491C-AAEA-6A90CE1FDB08}" type="parTrans" cxnId="{0931D41C-EDDF-46E7-8716-D10364D10304}">
      <dgm:prSet/>
      <dgm:spPr/>
      <dgm:t>
        <a:bodyPr/>
        <a:lstStyle/>
        <a:p>
          <a:endParaRPr lang="ru-RU"/>
        </a:p>
      </dgm:t>
    </dgm:pt>
    <dgm:pt modelId="{E30C9692-7D17-4771-A1AA-5557F5B0DF9F}" type="sibTrans" cxnId="{0931D41C-EDDF-46E7-8716-D10364D10304}">
      <dgm:prSet/>
      <dgm:spPr/>
      <dgm:t>
        <a:bodyPr/>
        <a:lstStyle/>
        <a:p>
          <a:endParaRPr lang="ru-RU"/>
        </a:p>
      </dgm:t>
    </dgm:pt>
    <dgm:pt modelId="{8386DE16-B626-4E2C-8071-4A0623385882}">
      <dgm:prSet phldrT="[Текст]"/>
      <dgm:spPr/>
      <dgm:t>
        <a:bodyPr/>
        <a:lstStyle/>
        <a:p>
          <a:r>
            <a:rPr lang="ru-RU" i="1" dirty="0" err="1" smtClean="0">
              <a:ln>
                <a:solidFill>
                  <a:schemeClr val="tx1"/>
                </a:solidFill>
              </a:ln>
            </a:rPr>
            <a:t>Искаков</a:t>
          </a:r>
          <a:r>
            <a:rPr lang="ru-RU" i="1" dirty="0" smtClean="0">
              <a:ln>
                <a:solidFill>
                  <a:schemeClr val="tx1"/>
                </a:solidFill>
              </a:ln>
            </a:rPr>
            <a:t> Канат</a:t>
          </a:r>
          <a:endParaRPr lang="ru-RU" i="1" dirty="0">
            <a:ln>
              <a:solidFill>
                <a:schemeClr val="tx1"/>
              </a:solidFill>
            </a:ln>
          </a:endParaRPr>
        </a:p>
      </dgm:t>
    </dgm:pt>
    <dgm:pt modelId="{EDA752EA-BE9A-454A-9EC6-C3C9CD19FA63}" type="parTrans" cxnId="{B085D906-FE59-4909-92D3-AE2FADDDE092}">
      <dgm:prSet/>
      <dgm:spPr/>
      <dgm:t>
        <a:bodyPr/>
        <a:lstStyle/>
        <a:p>
          <a:endParaRPr lang="ru-RU"/>
        </a:p>
      </dgm:t>
    </dgm:pt>
    <dgm:pt modelId="{C56D7D1A-C7EC-4470-A5A1-56796B611877}" type="sibTrans" cxnId="{B085D906-FE59-4909-92D3-AE2FADDDE092}">
      <dgm:prSet/>
      <dgm:spPr/>
      <dgm:t>
        <a:bodyPr/>
        <a:lstStyle/>
        <a:p>
          <a:endParaRPr lang="ru-RU"/>
        </a:p>
      </dgm:t>
    </dgm:pt>
    <dgm:pt modelId="{CCF8A71B-2083-4314-A8BC-E61A9EC329D2}">
      <dgm:prSet phldrT="[Текст]"/>
      <dgm:spPr/>
      <dgm:t>
        <a:bodyPr/>
        <a:lstStyle/>
        <a:p>
          <a:r>
            <a:rPr lang="ru-RU" i="1" dirty="0" smtClean="0">
              <a:ln>
                <a:solidFill>
                  <a:schemeClr val="tx1"/>
                </a:solidFill>
              </a:ln>
            </a:rPr>
            <a:t>СОШ № 25</a:t>
          </a:r>
          <a:endParaRPr lang="ru-RU" i="1" dirty="0">
            <a:ln>
              <a:solidFill>
                <a:schemeClr val="tx1"/>
              </a:solidFill>
            </a:ln>
          </a:endParaRPr>
        </a:p>
      </dgm:t>
    </dgm:pt>
    <dgm:pt modelId="{E18DE85B-A378-48CE-8786-76FACF0DEB52}" type="parTrans" cxnId="{DDEF415A-DDC6-4E4D-BE38-37AB5AE737A3}">
      <dgm:prSet/>
      <dgm:spPr/>
      <dgm:t>
        <a:bodyPr/>
        <a:lstStyle/>
        <a:p>
          <a:endParaRPr lang="ru-RU"/>
        </a:p>
      </dgm:t>
    </dgm:pt>
    <dgm:pt modelId="{FB4E1F42-B47D-4B52-931E-7FA1627CBF48}" type="sibTrans" cxnId="{DDEF415A-DDC6-4E4D-BE38-37AB5AE737A3}">
      <dgm:prSet/>
      <dgm:spPr/>
      <dgm:t>
        <a:bodyPr/>
        <a:lstStyle/>
        <a:p>
          <a:endParaRPr lang="ru-RU"/>
        </a:p>
      </dgm:t>
    </dgm:pt>
    <dgm:pt modelId="{F2E5C69C-0C1B-44C3-A49F-6F1EF199A9BA}" type="pres">
      <dgm:prSet presAssocID="{444F7AF8-4A86-4C8D-928B-774382B60B6B}" presName="linear" presStyleCnt="0">
        <dgm:presLayoutVars>
          <dgm:dir/>
          <dgm:resizeHandles val="exact"/>
        </dgm:presLayoutVars>
      </dgm:prSet>
      <dgm:spPr/>
    </dgm:pt>
    <dgm:pt modelId="{67134D85-1489-42B1-B605-6D3425D89471}" type="pres">
      <dgm:prSet presAssocID="{125F19F2-F3DB-4534-8B02-5ADB8D04E35A}" presName="comp" presStyleCnt="0"/>
      <dgm:spPr/>
    </dgm:pt>
    <dgm:pt modelId="{E0B4B6E6-88CD-4D15-B24A-5F68079FFC6D}" type="pres">
      <dgm:prSet presAssocID="{125F19F2-F3DB-4534-8B02-5ADB8D04E35A}" presName="box" presStyleLbl="node1" presStyleIdx="0" presStyleCnt="3"/>
      <dgm:spPr/>
      <dgm:t>
        <a:bodyPr/>
        <a:lstStyle/>
        <a:p>
          <a:endParaRPr lang="ru-RU"/>
        </a:p>
      </dgm:t>
    </dgm:pt>
    <dgm:pt modelId="{23F52F75-2CC1-4680-9FF1-7895348B6E43}" type="pres">
      <dgm:prSet presAssocID="{125F19F2-F3DB-4534-8B02-5ADB8D04E35A}" presName="img" presStyleLbl="fgImgPlac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</dgm:spPr>
    </dgm:pt>
    <dgm:pt modelId="{AB6C2F3D-1750-4190-A27B-A1C723608027}" type="pres">
      <dgm:prSet presAssocID="{125F19F2-F3DB-4534-8B02-5ADB8D04E35A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AE6FF7-846B-41B4-AE81-C5958DD646C5}" type="pres">
      <dgm:prSet presAssocID="{E3C7465C-8A99-42A4-8778-68010F7EFCAD}" presName="spacer" presStyleCnt="0"/>
      <dgm:spPr/>
    </dgm:pt>
    <dgm:pt modelId="{CE80959E-C8E4-4BF6-9A1F-3CF26B78FA25}" type="pres">
      <dgm:prSet presAssocID="{530FC34E-BC64-42ED-8F77-4509B7AD67DC}" presName="comp" presStyleCnt="0"/>
      <dgm:spPr/>
    </dgm:pt>
    <dgm:pt modelId="{1D15D521-A06F-4A39-AC49-B798BBAB82E0}" type="pres">
      <dgm:prSet presAssocID="{530FC34E-BC64-42ED-8F77-4509B7AD67DC}" presName="box" presStyleLbl="node1" presStyleIdx="1" presStyleCnt="3"/>
      <dgm:spPr/>
      <dgm:t>
        <a:bodyPr/>
        <a:lstStyle/>
        <a:p>
          <a:endParaRPr lang="ru-RU"/>
        </a:p>
      </dgm:t>
    </dgm:pt>
    <dgm:pt modelId="{C332C47A-5E59-46B5-BB4C-65C5D0F9B1E6}" type="pres">
      <dgm:prSet presAssocID="{530FC34E-BC64-42ED-8F77-4509B7AD67DC}" presName="img" presStyleLbl="fgImgPlace1" presStyleIdx="1" presStyleCnt="3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</dgm:spPr>
    </dgm:pt>
    <dgm:pt modelId="{8176C2F6-1EA3-488E-B525-C0D3B3B68C3C}" type="pres">
      <dgm:prSet presAssocID="{530FC34E-BC64-42ED-8F77-4509B7AD67DC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6685FE-EA75-4DA2-81A7-58EE9ACCA422}" type="pres">
      <dgm:prSet presAssocID="{D407E59E-FC65-4EEF-BE21-A09813336AF7}" presName="spacer" presStyleCnt="0"/>
      <dgm:spPr/>
    </dgm:pt>
    <dgm:pt modelId="{C89F5E34-62C8-4F09-9A5E-51B7FCC9A155}" type="pres">
      <dgm:prSet presAssocID="{8386DE16-B626-4E2C-8071-4A0623385882}" presName="comp" presStyleCnt="0"/>
      <dgm:spPr/>
    </dgm:pt>
    <dgm:pt modelId="{A2EB5FD5-1045-450B-BB4A-591F3384F32E}" type="pres">
      <dgm:prSet presAssocID="{8386DE16-B626-4E2C-8071-4A0623385882}" presName="box" presStyleLbl="node1" presStyleIdx="2" presStyleCnt="3"/>
      <dgm:spPr/>
      <dgm:t>
        <a:bodyPr/>
        <a:lstStyle/>
        <a:p>
          <a:endParaRPr lang="ru-RU"/>
        </a:p>
      </dgm:t>
    </dgm:pt>
    <dgm:pt modelId="{56B4D27B-BC7D-4A9A-82DA-A88242BF4BDE}" type="pres">
      <dgm:prSet presAssocID="{8386DE16-B626-4E2C-8071-4A0623385882}" presName="img" presStyleLbl="fgImgPlace1" presStyleIdx="2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</dgm:spPr>
    </dgm:pt>
    <dgm:pt modelId="{70572390-9D45-4A6A-9EE4-E04FE792F838}" type="pres">
      <dgm:prSet presAssocID="{8386DE16-B626-4E2C-8071-4A0623385882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1C81193-1FA8-46CF-A4F0-CE8E0FB7C482}" srcId="{444F7AF8-4A86-4C8D-928B-774382B60B6B}" destId="{125F19F2-F3DB-4534-8B02-5ADB8D04E35A}" srcOrd="0" destOrd="0" parTransId="{B108CABB-DB18-45C2-8B0E-FB72D7697366}" sibTransId="{E3C7465C-8A99-42A4-8778-68010F7EFCAD}"/>
    <dgm:cxn modelId="{2651DCFC-2971-4483-848B-4091E52317BE}" srcId="{444F7AF8-4A86-4C8D-928B-774382B60B6B}" destId="{530FC34E-BC64-42ED-8F77-4509B7AD67DC}" srcOrd="1" destOrd="0" parTransId="{D7B00D75-9E27-4DE5-999A-4E684139796D}" sibTransId="{D407E59E-FC65-4EEF-BE21-A09813336AF7}"/>
    <dgm:cxn modelId="{70871D75-DC09-4F3E-BDA4-F2497DAD3723}" type="presOf" srcId="{530FC34E-BC64-42ED-8F77-4509B7AD67DC}" destId="{1D15D521-A06F-4A39-AC49-B798BBAB82E0}" srcOrd="0" destOrd="0" presId="urn:microsoft.com/office/officeart/2005/8/layout/vList4"/>
    <dgm:cxn modelId="{F9EE82E6-D70E-4D46-964A-6E2194FDA67A}" type="presOf" srcId="{530FC34E-BC64-42ED-8F77-4509B7AD67DC}" destId="{8176C2F6-1EA3-488E-B525-C0D3B3B68C3C}" srcOrd="1" destOrd="0" presId="urn:microsoft.com/office/officeart/2005/8/layout/vList4"/>
    <dgm:cxn modelId="{DDEF415A-DDC6-4E4D-BE38-37AB5AE737A3}" srcId="{8386DE16-B626-4E2C-8071-4A0623385882}" destId="{CCF8A71B-2083-4314-A8BC-E61A9EC329D2}" srcOrd="0" destOrd="0" parTransId="{E18DE85B-A378-48CE-8786-76FACF0DEB52}" sibTransId="{FB4E1F42-B47D-4B52-931E-7FA1627CBF48}"/>
    <dgm:cxn modelId="{B4E1656C-3FBC-4846-BFB4-301A7FD87A6A}" type="presOf" srcId="{125F19F2-F3DB-4534-8B02-5ADB8D04E35A}" destId="{AB6C2F3D-1750-4190-A27B-A1C723608027}" srcOrd="1" destOrd="0" presId="urn:microsoft.com/office/officeart/2005/8/layout/vList4"/>
    <dgm:cxn modelId="{306BFBFE-16B7-428E-8974-78E111F82BE7}" type="presOf" srcId="{D3E11459-7798-4039-908B-C950E8952546}" destId="{1D15D521-A06F-4A39-AC49-B798BBAB82E0}" srcOrd="0" destOrd="1" presId="urn:microsoft.com/office/officeart/2005/8/layout/vList4"/>
    <dgm:cxn modelId="{B96E143D-657D-4E2B-801C-89AF6E02FDB2}" type="presOf" srcId="{444F7AF8-4A86-4C8D-928B-774382B60B6B}" destId="{F2E5C69C-0C1B-44C3-A49F-6F1EF199A9BA}" srcOrd="0" destOrd="0" presId="urn:microsoft.com/office/officeart/2005/8/layout/vList4"/>
    <dgm:cxn modelId="{1FCE3365-7D98-4D81-B08C-06C292E213F2}" type="presOf" srcId="{8386DE16-B626-4E2C-8071-4A0623385882}" destId="{A2EB5FD5-1045-450B-BB4A-591F3384F32E}" srcOrd="0" destOrd="0" presId="urn:microsoft.com/office/officeart/2005/8/layout/vList4"/>
    <dgm:cxn modelId="{F9F45533-B52E-4EA3-A521-ABD6AD00DB98}" type="presOf" srcId="{8386DE16-B626-4E2C-8071-4A0623385882}" destId="{70572390-9D45-4A6A-9EE4-E04FE792F838}" srcOrd="1" destOrd="0" presId="urn:microsoft.com/office/officeart/2005/8/layout/vList4"/>
    <dgm:cxn modelId="{B085D906-FE59-4909-92D3-AE2FADDDE092}" srcId="{444F7AF8-4A86-4C8D-928B-774382B60B6B}" destId="{8386DE16-B626-4E2C-8071-4A0623385882}" srcOrd="2" destOrd="0" parTransId="{EDA752EA-BE9A-454A-9EC6-C3C9CD19FA63}" sibTransId="{C56D7D1A-C7EC-4470-A5A1-56796B611877}"/>
    <dgm:cxn modelId="{D2C0A6C6-0FB3-4377-B3F8-F473091D3F92}" type="presOf" srcId="{D3E11459-7798-4039-908B-C950E8952546}" destId="{8176C2F6-1EA3-488E-B525-C0D3B3B68C3C}" srcOrd="1" destOrd="1" presId="urn:microsoft.com/office/officeart/2005/8/layout/vList4"/>
    <dgm:cxn modelId="{0931D41C-EDDF-46E7-8716-D10364D10304}" srcId="{530FC34E-BC64-42ED-8F77-4509B7AD67DC}" destId="{D3E11459-7798-4039-908B-C950E8952546}" srcOrd="0" destOrd="0" parTransId="{F6B7AC91-78CE-491C-AAEA-6A90CE1FDB08}" sibTransId="{E30C9692-7D17-4771-A1AA-5557F5B0DF9F}"/>
    <dgm:cxn modelId="{F594EC46-1767-4523-99E4-33110DA54701}" type="presOf" srcId="{CCF8A71B-2083-4314-A8BC-E61A9EC329D2}" destId="{70572390-9D45-4A6A-9EE4-E04FE792F838}" srcOrd="1" destOrd="1" presId="urn:microsoft.com/office/officeart/2005/8/layout/vList4"/>
    <dgm:cxn modelId="{4B88CF78-C317-4747-93DC-9F4C6BB34A59}" type="presOf" srcId="{125F19F2-F3DB-4534-8B02-5ADB8D04E35A}" destId="{E0B4B6E6-88CD-4D15-B24A-5F68079FFC6D}" srcOrd="0" destOrd="0" presId="urn:microsoft.com/office/officeart/2005/8/layout/vList4"/>
    <dgm:cxn modelId="{E2A6B1CB-A810-49DF-9F72-20737C391CFA}" type="presOf" srcId="{CCF8A71B-2083-4314-A8BC-E61A9EC329D2}" destId="{A2EB5FD5-1045-450B-BB4A-591F3384F32E}" srcOrd="0" destOrd="1" presId="urn:microsoft.com/office/officeart/2005/8/layout/vList4"/>
    <dgm:cxn modelId="{FE5E0C85-5466-4C90-A8EC-5FA405B6CCEB}" type="presParOf" srcId="{F2E5C69C-0C1B-44C3-A49F-6F1EF199A9BA}" destId="{67134D85-1489-42B1-B605-6D3425D89471}" srcOrd="0" destOrd="0" presId="urn:microsoft.com/office/officeart/2005/8/layout/vList4"/>
    <dgm:cxn modelId="{EE0E0D11-F3E0-4BCD-AA17-2378004CB96C}" type="presParOf" srcId="{67134D85-1489-42B1-B605-6D3425D89471}" destId="{E0B4B6E6-88CD-4D15-B24A-5F68079FFC6D}" srcOrd="0" destOrd="0" presId="urn:microsoft.com/office/officeart/2005/8/layout/vList4"/>
    <dgm:cxn modelId="{0573BA9A-F7F9-43DA-A60C-3036B332B138}" type="presParOf" srcId="{67134D85-1489-42B1-B605-6D3425D89471}" destId="{23F52F75-2CC1-4680-9FF1-7895348B6E43}" srcOrd="1" destOrd="0" presId="urn:microsoft.com/office/officeart/2005/8/layout/vList4"/>
    <dgm:cxn modelId="{D7BB3A19-8BF9-4909-8E25-919AF4DC649A}" type="presParOf" srcId="{67134D85-1489-42B1-B605-6D3425D89471}" destId="{AB6C2F3D-1750-4190-A27B-A1C723608027}" srcOrd="2" destOrd="0" presId="urn:microsoft.com/office/officeart/2005/8/layout/vList4"/>
    <dgm:cxn modelId="{A6445595-553A-4403-AE63-5D72760DEB6E}" type="presParOf" srcId="{F2E5C69C-0C1B-44C3-A49F-6F1EF199A9BA}" destId="{CAAE6FF7-846B-41B4-AE81-C5958DD646C5}" srcOrd="1" destOrd="0" presId="urn:microsoft.com/office/officeart/2005/8/layout/vList4"/>
    <dgm:cxn modelId="{9ED93650-3553-4029-AC4E-B939BDAEA202}" type="presParOf" srcId="{F2E5C69C-0C1B-44C3-A49F-6F1EF199A9BA}" destId="{CE80959E-C8E4-4BF6-9A1F-3CF26B78FA25}" srcOrd="2" destOrd="0" presId="urn:microsoft.com/office/officeart/2005/8/layout/vList4"/>
    <dgm:cxn modelId="{38E580EB-4887-4507-8489-A95025CC3E7E}" type="presParOf" srcId="{CE80959E-C8E4-4BF6-9A1F-3CF26B78FA25}" destId="{1D15D521-A06F-4A39-AC49-B798BBAB82E0}" srcOrd="0" destOrd="0" presId="urn:microsoft.com/office/officeart/2005/8/layout/vList4"/>
    <dgm:cxn modelId="{27FD547C-2F28-42C5-904F-26BCB37AF19B}" type="presParOf" srcId="{CE80959E-C8E4-4BF6-9A1F-3CF26B78FA25}" destId="{C332C47A-5E59-46B5-BB4C-65C5D0F9B1E6}" srcOrd="1" destOrd="0" presId="urn:microsoft.com/office/officeart/2005/8/layout/vList4"/>
    <dgm:cxn modelId="{146E126A-453D-49C9-9A08-084029B5B2B7}" type="presParOf" srcId="{CE80959E-C8E4-4BF6-9A1F-3CF26B78FA25}" destId="{8176C2F6-1EA3-488E-B525-C0D3B3B68C3C}" srcOrd="2" destOrd="0" presId="urn:microsoft.com/office/officeart/2005/8/layout/vList4"/>
    <dgm:cxn modelId="{06BBC95F-1265-4963-AF38-4D5A40AE24F1}" type="presParOf" srcId="{F2E5C69C-0C1B-44C3-A49F-6F1EF199A9BA}" destId="{7D6685FE-EA75-4DA2-81A7-58EE9ACCA422}" srcOrd="3" destOrd="0" presId="urn:microsoft.com/office/officeart/2005/8/layout/vList4"/>
    <dgm:cxn modelId="{7BECD5AF-4C19-4DAB-B546-1C94667D97A2}" type="presParOf" srcId="{F2E5C69C-0C1B-44C3-A49F-6F1EF199A9BA}" destId="{C89F5E34-62C8-4F09-9A5E-51B7FCC9A155}" srcOrd="4" destOrd="0" presId="urn:microsoft.com/office/officeart/2005/8/layout/vList4"/>
    <dgm:cxn modelId="{61A29CE2-801B-4583-83A9-C26B5780600B}" type="presParOf" srcId="{C89F5E34-62C8-4F09-9A5E-51B7FCC9A155}" destId="{A2EB5FD5-1045-450B-BB4A-591F3384F32E}" srcOrd="0" destOrd="0" presId="urn:microsoft.com/office/officeart/2005/8/layout/vList4"/>
    <dgm:cxn modelId="{82EE3E1D-8A5D-4F17-85A6-BAA546A9C979}" type="presParOf" srcId="{C89F5E34-62C8-4F09-9A5E-51B7FCC9A155}" destId="{56B4D27B-BC7D-4A9A-82DA-A88242BF4BDE}" srcOrd="1" destOrd="0" presId="urn:microsoft.com/office/officeart/2005/8/layout/vList4"/>
    <dgm:cxn modelId="{A6CC58E4-FE83-4F7A-96DF-6C47F71409D7}" type="presParOf" srcId="{C89F5E34-62C8-4F09-9A5E-51B7FCC9A155}" destId="{70572390-9D45-4A6A-9EE4-E04FE792F838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44F7AF8-4A86-4C8D-928B-774382B60B6B}" type="doc">
      <dgm:prSet loTypeId="urn:microsoft.com/office/officeart/2005/8/layout/vList4" loCatId="list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125F19F2-F3DB-4534-8B02-5ADB8D04E35A}">
      <dgm:prSet phldrT="[Текст]"/>
      <dgm:spPr/>
      <dgm:t>
        <a:bodyPr/>
        <a:lstStyle/>
        <a:p>
          <a:r>
            <a:rPr lang="kk-KZ" i="1" dirty="0" smtClean="0">
              <a:ln>
                <a:solidFill>
                  <a:schemeClr val="tx1"/>
                </a:solidFill>
              </a:ln>
            </a:rPr>
            <a:t>Шашубайұлы Нұрболат</a:t>
          </a:r>
          <a:r>
            <a:rPr lang="ru-RU" b="1" i="1" dirty="0" smtClean="0">
              <a:ln>
                <a:solidFill>
                  <a:schemeClr val="tx1"/>
                </a:solidFill>
              </a:ln>
            </a:rPr>
            <a:t> Жамбыл ММИ №7</a:t>
          </a:r>
          <a:endParaRPr lang="ru-RU" i="1" dirty="0">
            <a:ln>
              <a:solidFill>
                <a:schemeClr val="tx1"/>
              </a:solidFill>
            </a:ln>
          </a:endParaRPr>
        </a:p>
      </dgm:t>
    </dgm:pt>
    <dgm:pt modelId="{B108CABB-DB18-45C2-8B0E-FB72D7697366}" type="parTrans" cxnId="{01C81193-1FA8-46CF-A4F0-CE8E0FB7C482}">
      <dgm:prSet/>
      <dgm:spPr/>
      <dgm:t>
        <a:bodyPr/>
        <a:lstStyle/>
        <a:p>
          <a:endParaRPr lang="ru-RU"/>
        </a:p>
      </dgm:t>
    </dgm:pt>
    <dgm:pt modelId="{E3C7465C-8A99-42A4-8778-68010F7EFCAD}" type="sibTrans" cxnId="{01C81193-1FA8-46CF-A4F0-CE8E0FB7C482}">
      <dgm:prSet/>
      <dgm:spPr/>
      <dgm:t>
        <a:bodyPr/>
        <a:lstStyle/>
        <a:p>
          <a:endParaRPr lang="ru-RU"/>
        </a:p>
      </dgm:t>
    </dgm:pt>
    <dgm:pt modelId="{530FC34E-BC64-42ED-8F77-4509B7AD67DC}">
      <dgm:prSet phldrT="[Текст]"/>
      <dgm:spPr/>
      <dgm:t>
        <a:bodyPr/>
        <a:lstStyle/>
        <a:p>
          <a:r>
            <a:rPr lang="kk-KZ" i="1" dirty="0" smtClean="0">
              <a:ln>
                <a:solidFill>
                  <a:schemeClr val="tx1"/>
                </a:solidFill>
              </a:ln>
            </a:rPr>
            <a:t>Қалиақпаров Арыстан Ерлікұлы</a:t>
          </a:r>
          <a:endParaRPr lang="ru-RU" i="1" dirty="0">
            <a:ln>
              <a:solidFill>
                <a:schemeClr val="tx1"/>
              </a:solidFill>
            </a:ln>
          </a:endParaRPr>
        </a:p>
      </dgm:t>
    </dgm:pt>
    <dgm:pt modelId="{D7B00D75-9E27-4DE5-999A-4E684139796D}" type="parTrans" cxnId="{2651DCFC-2971-4483-848B-4091E52317BE}">
      <dgm:prSet/>
      <dgm:spPr/>
      <dgm:t>
        <a:bodyPr/>
        <a:lstStyle/>
        <a:p>
          <a:endParaRPr lang="ru-RU"/>
        </a:p>
      </dgm:t>
    </dgm:pt>
    <dgm:pt modelId="{D407E59E-FC65-4EEF-BE21-A09813336AF7}" type="sibTrans" cxnId="{2651DCFC-2971-4483-848B-4091E52317BE}">
      <dgm:prSet/>
      <dgm:spPr/>
      <dgm:t>
        <a:bodyPr/>
        <a:lstStyle/>
        <a:p>
          <a:endParaRPr lang="ru-RU"/>
        </a:p>
      </dgm:t>
    </dgm:pt>
    <dgm:pt modelId="{D3E11459-7798-4039-908B-C950E8952546}">
      <dgm:prSet phldrT="[Текст]"/>
      <dgm:spPr/>
      <dgm:t>
        <a:bodyPr/>
        <a:lstStyle/>
        <a:p>
          <a:r>
            <a:rPr lang="ru-RU" i="1" dirty="0" smtClean="0">
              <a:ln>
                <a:solidFill>
                  <a:schemeClr val="tx1"/>
                </a:solidFill>
              </a:ln>
            </a:rPr>
            <a:t>Гимназия № 92</a:t>
          </a:r>
          <a:endParaRPr lang="ru-RU" i="1" dirty="0">
            <a:ln>
              <a:solidFill>
                <a:schemeClr val="tx1"/>
              </a:solidFill>
            </a:ln>
          </a:endParaRPr>
        </a:p>
      </dgm:t>
    </dgm:pt>
    <dgm:pt modelId="{F6B7AC91-78CE-491C-AAEA-6A90CE1FDB08}" type="parTrans" cxnId="{0931D41C-EDDF-46E7-8716-D10364D10304}">
      <dgm:prSet/>
      <dgm:spPr/>
      <dgm:t>
        <a:bodyPr/>
        <a:lstStyle/>
        <a:p>
          <a:endParaRPr lang="ru-RU"/>
        </a:p>
      </dgm:t>
    </dgm:pt>
    <dgm:pt modelId="{E30C9692-7D17-4771-A1AA-5557F5B0DF9F}" type="sibTrans" cxnId="{0931D41C-EDDF-46E7-8716-D10364D10304}">
      <dgm:prSet/>
      <dgm:spPr/>
      <dgm:t>
        <a:bodyPr/>
        <a:lstStyle/>
        <a:p>
          <a:endParaRPr lang="ru-RU"/>
        </a:p>
      </dgm:t>
    </dgm:pt>
    <dgm:pt modelId="{8386DE16-B626-4E2C-8071-4A0623385882}">
      <dgm:prSet phldrT="[Текст]"/>
      <dgm:spPr/>
      <dgm:t>
        <a:bodyPr/>
        <a:lstStyle/>
        <a:p>
          <a:r>
            <a:rPr lang="kk-KZ" i="1" dirty="0" smtClean="0">
              <a:ln>
                <a:solidFill>
                  <a:schemeClr val="tx1"/>
                </a:solidFill>
              </a:ln>
            </a:rPr>
            <a:t>Буйрабеков Темирлан</a:t>
          </a:r>
          <a:endParaRPr lang="ru-RU" i="1" dirty="0">
            <a:ln>
              <a:solidFill>
                <a:schemeClr val="tx1"/>
              </a:solidFill>
            </a:ln>
          </a:endParaRPr>
        </a:p>
      </dgm:t>
    </dgm:pt>
    <dgm:pt modelId="{EDA752EA-BE9A-454A-9EC6-C3C9CD19FA63}" type="parTrans" cxnId="{B085D906-FE59-4909-92D3-AE2FADDDE092}">
      <dgm:prSet/>
      <dgm:spPr/>
      <dgm:t>
        <a:bodyPr/>
        <a:lstStyle/>
        <a:p>
          <a:endParaRPr lang="ru-RU"/>
        </a:p>
      </dgm:t>
    </dgm:pt>
    <dgm:pt modelId="{C56D7D1A-C7EC-4470-A5A1-56796B611877}" type="sibTrans" cxnId="{B085D906-FE59-4909-92D3-AE2FADDDE092}">
      <dgm:prSet/>
      <dgm:spPr/>
      <dgm:t>
        <a:bodyPr/>
        <a:lstStyle/>
        <a:p>
          <a:endParaRPr lang="ru-RU"/>
        </a:p>
      </dgm:t>
    </dgm:pt>
    <dgm:pt modelId="{CCF8A71B-2083-4314-A8BC-E61A9EC329D2}">
      <dgm:prSet phldrT="[Текст]"/>
      <dgm:spPr/>
      <dgm:t>
        <a:bodyPr/>
        <a:lstStyle/>
        <a:p>
          <a:r>
            <a:rPr lang="ru-RU" b="1" i="1" dirty="0" smtClean="0">
              <a:ln>
                <a:solidFill>
                  <a:schemeClr val="tx1"/>
                </a:solidFill>
              </a:ln>
            </a:rPr>
            <a:t>Жамбыл ММИ №7</a:t>
          </a:r>
          <a:endParaRPr lang="ru-RU" i="1" dirty="0">
            <a:ln>
              <a:solidFill>
                <a:schemeClr val="tx1"/>
              </a:solidFill>
            </a:ln>
          </a:endParaRPr>
        </a:p>
      </dgm:t>
    </dgm:pt>
    <dgm:pt modelId="{E18DE85B-A378-48CE-8786-76FACF0DEB52}" type="parTrans" cxnId="{DDEF415A-DDC6-4E4D-BE38-37AB5AE737A3}">
      <dgm:prSet/>
      <dgm:spPr/>
      <dgm:t>
        <a:bodyPr/>
        <a:lstStyle/>
        <a:p>
          <a:endParaRPr lang="ru-RU"/>
        </a:p>
      </dgm:t>
    </dgm:pt>
    <dgm:pt modelId="{FB4E1F42-B47D-4B52-931E-7FA1627CBF48}" type="sibTrans" cxnId="{DDEF415A-DDC6-4E4D-BE38-37AB5AE737A3}">
      <dgm:prSet/>
      <dgm:spPr/>
      <dgm:t>
        <a:bodyPr/>
        <a:lstStyle/>
        <a:p>
          <a:endParaRPr lang="ru-RU"/>
        </a:p>
      </dgm:t>
    </dgm:pt>
    <dgm:pt modelId="{F2E5C69C-0C1B-44C3-A49F-6F1EF199A9BA}" type="pres">
      <dgm:prSet presAssocID="{444F7AF8-4A86-4C8D-928B-774382B60B6B}" presName="linear" presStyleCnt="0">
        <dgm:presLayoutVars>
          <dgm:dir/>
          <dgm:resizeHandles val="exact"/>
        </dgm:presLayoutVars>
      </dgm:prSet>
      <dgm:spPr/>
    </dgm:pt>
    <dgm:pt modelId="{67134D85-1489-42B1-B605-6D3425D89471}" type="pres">
      <dgm:prSet presAssocID="{125F19F2-F3DB-4534-8B02-5ADB8D04E35A}" presName="comp" presStyleCnt="0"/>
      <dgm:spPr/>
    </dgm:pt>
    <dgm:pt modelId="{E0B4B6E6-88CD-4D15-B24A-5F68079FFC6D}" type="pres">
      <dgm:prSet presAssocID="{125F19F2-F3DB-4534-8B02-5ADB8D04E35A}" presName="box" presStyleLbl="node1" presStyleIdx="0" presStyleCnt="3" custLinFactNeighborX="-8269"/>
      <dgm:spPr/>
      <dgm:t>
        <a:bodyPr/>
        <a:lstStyle/>
        <a:p>
          <a:endParaRPr lang="ru-RU"/>
        </a:p>
      </dgm:t>
    </dgm:pt>
    <dgm:pt modelId="{23F52F75-2CC1-4680-9FF1-7895348B6E43}" type="pres">
      <dgm:prSet presAssocID="{125F19F2-F3DB-4534-8B02-5ADB8D04E35A}" presName="img" presStyleLbl="fgImgPlac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</dgm:spPr>
    </dgm:pt>
    <dgm:pt modelId="{AB6C2F3D-1750-4190-A27B-A1C723608027}" type="pres">
      <dgm:prSet presAssocID="{125F19F2-F3DB-4534-8B02-5ADB8D04E35A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AE6FF7-846B-41B4-AE81-C5958DD646C5}" type="pres">
      <dgm:prSet presAssocID="{E3C7465C-8A99-42A4-8778-68010F7EFCAD}" presName="spacer" presStyleCnt="0"/>
      <dgm:spPr/>
    </dgm:pt>
    <dgm:pt modelId="{CE80959E-C8E4-4BF6-9A1F-3CF26B78FA25}" type="pres">
      <dgm:prSet presAssocID="{530FC34E-BC64-42ED-8F77-4509B7AD67DC}" presName="comp" presStyleCnt="0"/>
      <dgm:spPr/>
    </dgm:pt>
    <dgm:pt modelId="{1D15D521-A06F-4A39-AC49-B798BBAB82E0}" type="pres">
      <dgm:prSet presAssocID="{530FC34E-BC64-42ED-8F77-4509B7AD67DC}" presName="box" presStyleLbl="node1" presStyleIdx="1" presStyleCnt="3"/>
      <dgm:spPr/>
      <dgm:t>
        <a:bodyPr/>
        <a:lstStyle/>
        <a:p>
          <a:endParaRPr lang="ru-RU"/>
        </a:p>
      </dgm:t>
    </dgm:pt>
    <dgm:pt modelId="{C332C47A-5E59-46B5-BB4C-65C5D0F9B1E6}" type="pres">
      <dgm:prSet presAssocID="{530FC34E-BC64-42ED-8F77-4509B7AD67DC}" presName="img" presStyleLbl="fgImgPlace1" presStyleIdx="1" presStyleCnt="3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</dgm:spPr>
    </dgm:pt>
    <dgm:pt modelId="{8176C2F6-1EA3-488E-B525-C0D3B3B68C3C}" type="pres">
      <dgm:prSet presAssocID="{530FC34E-BC64-42ED-8F77-4509B7AD67DC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6685FE-EA75-4DA2-81A7-58EE9ACCA422}" type="pres">
      <dgm:prSet presAssocID="{D407E59E-FC65-4EEF-BE21-A09813336AF7}" presName="spacer" presStyleCnt="0"/>
      <dgm:spPr/>
    </dgm:pt>
    <dgm:pt modelId="{C89F5E34-62C8-4F09-9A5E-51B7FCC9A155}" type="pres">
      <dgm:prSet presAssocID="{8386DE16-B626-4E2C-8071-4A0623385882}" presName="comp" presStyleCnt="0"/>
      <dgm:spPr/>
    </dgm:pt>
    <dgm:pt modelId="{A2EB5FD5-1045-450B-BB4A-591F3384F32E}" type="pres">
      <dgm:prSet presAssocID="{8386DE16-B626-4E2C-8071-4A0623385882}" presName="box" presStyleLbl="node1" presStyleIdx="2" presStyleCnt="3" custLinFactNeighborX="-11812" custLinFactNeighborY="1127"/>
      <dgm:spPr/>
      <dgm:t>
        <a:bodyPr/>
        <a:lstStyle/>
        <a:p>
          <a:endParaRPr lang="ru-RU"/>
        </a:p>
      </dgm:t>
    </dgm:pt>
    <dgm:pt modelId="{56B4D27B-BC7D-4A9A-82DA-A88242BF4BDE}" type="pres">
      <dgm:prSet presAssocID="{8386DE16-B626-4E2C-8071-4A0623385882}" presName="img" presStyleLbl="fgImgPlace1" presStyleIdx="2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</dgm:spPr>
    </dgm:pt>
    <dgm:pt modelId="{70572390-9D45-4A6A-9EE4-E04FE792F838}" type="pres">
      <dgm:prSet presAssocID="{8386DE16-B626-4E2C-8071-4A0623385882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C1C983C-596E-40A2-BA98-8F704DA47411}" type="presOf" srcId="{8386DE16-B626-4E2C-8071-4A0623385882}" destId="{A2EB5FD5-1045-450B-BB4A-591F3384F32E}" srcOrd="0" destOrd="0" presId="urn:microsoft.com/office/officeart/2005/8/layout/vList4"/>
    <dgm:cxn modelId="{01C81193-1FA8-46CF-A4F0-CE8E0FB7C482}" srcId="{444F7AF8-4A86-4C8D-928B-774382B60B6B}" destId="{125F19F2-F3DB-4534-8B02-5ADB8D04E35A}" srcOrd="0" destOrd="0" parTransId="{B108CABB-DB18-45C2-8B0E-FB72D7697366}" sibTransId="{E3C7465C-8A99-42A4-8778-68010F7EFCAD}"/>
    <dgm:cxn modelId="{2651DCFC-2971-4483-848B-4091E52317BE}" srcId="{444F7AF8-4A86-4C8D-928B-774382B60B6B}" destId="{530FC34E-BC64-42ED-8F77-4509B7AD67DC}" srcOrd="1" destOrd="0" parTransId="{D7B00D75-9E27-4DE5-999A-4E684139796D}" sibTransId="{D407E59E-FC65-4EEF-BE21-A09813336AF7}"/>
    <dgm:cxn modelId="{FE823980-19A6-4E70-B84E-FA02F36A6164}" type="presOf" srcId="{444F7AF8-4A86-4C8D-928B-774382B60B6B}" destId="{F2E5C69C-0C1B-44C3-A49F-6F1EF199A9BA}" srcOrd="0" destOrd="0" presId="urn:microsoft.com/office/officeart/2005/8/layout/vList4"/>
    <dgm:cxn modelId="{DDEF415A-DDC6-4E4D-BE38-37AB5AE737A3}" srcId="{8386DE16-B626-4E2C-8071-4A0623385882}" destId="{CCF8A71B-2083-4314-A8BC-E61A9EC329D2}" srcOrd="0" destOrd="0" parTransId="{E18DE85B-A378-48CE-8786-76FACF0DEB52}" sibTransId="{FB4E1F42-B47D-4B52-931E-7FA1627CBF48}"/>
    <dgm:cxn modelId="{78C02596-1834-4F71-9E3C-4381406E7B50}" type="presOf" srcId="{D3E11459-7798-4039-908B-C950E8952546}" destId="{8176C2F6-1EA3-488E-B525-C0D3B3B68C3C}" srcOrd="1" destOrd="1" presId="urn:microsoft.com/office/officeart/2005/8/layout/vList4"/>
    <dgm:cxn modelId="{FC6C68DE-A998-4EC7-867F-B1856CB5F112}" type="presOf" srcId="{CCF8A71B-2083-4314-A8BC-E61A9EC329D2}" destId="{A2EB5FD5-1045-450B-BB4A-591F3384F32E}" srcOrd="0" destOrd="1" presId="urn:microsoft.com/office/officeart/2005/8/layout/vList4"/>
    <dgm:cxn modelId="{17D9E48E-81B9-47A4-A6DB-7F0178CE3D02}" type="presOf" srcId="{125F19F2-F3DB-4534-8B02-5ADB8D04E35A}" destId="{E0B4B6E6-88CD-4D15-B24A-5F68079FFC6D}" srcOrd="0" destOrd="0" presId="urn:microsoft.com/office/officeart/2005/8/layout/vList4"/>
    <dgm:cxn modelId="{61D81A4E-DECB-4C5A-AD68-F7D5677A4D11}" type="presOf" srcId="{530FC34E-BC64-42ED-8F77-4509B7AD67DC}" destId="{8176C2F6-1EA3-488E-B525-C0D3B3B68C3C}" srcOrd="1" destOrd="0" presId="urn:microsoft.com/office/officeart/2005/8/layout/vList4"/>
    <dgm:cxn modelId="{1CC6BBDE-AD73-44E6-A868-725470A2E7A6}" type="presOf" srcId="{530FC34E-BC64-42ED-8F77-4509B7AD67DC}" destId="{1D15D521-A06F-4A39-AC49-B798BBAB82E0}" srcOrd="0" destOrd="0" presId="urn:microsoft.com/office/officeart/2005/8/layout/vList4"/>
    <dgm:cxn modelId="{0931D41C-EDDF-46E7-8716-D10364D10304}" srcId="{530FC34E-BC64-42ED-8F77-4509B7AD67DC}" destId="{D3E11459-7798-4039-908B-C950E8952546}" srcOrd="0" destOrd="0" parTransId="{F6B7AC91-78CE-491C-AAEA-6A90CE1FDB08}" sibTransId="{E30C9692-7D17-4771-A1AA-5557F5B0DF9F}"/>
    <dgm:cxn modelId="{B085D906-FE59-4909-92D3-AE2FADDDE092}" srcId="{444F7AF8-4A86-4C8D-928B-774382B60B6B}" destId="{8386DE16-B626-4E2C-8071-4A0623385882}" srcOrd="2" destOrd="0" parTransId="{EDA752EA-BE9A-454A-9EC6-C3C9CD19FA63}" sibTransId="{C56D7D1A-C7EC-4470-A5A1-56796B611877}"/>
    <dgm:cxn modelId="{55293E74-41BE-40ED-9C5E-5009DBE12C66}" type="presOf" srcId="{D3E11459-7798-4039-908B-C950E8952546}" destId="{1D15D521-A06F-4A39-AC49-B798BBAB82E0}" srcOrd="0" destOrd="1" presId="urn:microsoft.com/office/officeart/2005/8/layout/vList4"/>
    <dgm:cxn modelId="{C5969365-0BB2-4224-9EEE-8CA79E95EC67}" type="presOf" srcId="{CCF8A71B-2083-4314-A8BC-E61A9EC329D2}" destId="{70572390-9D45-4A6A-9EE4-E04FE792F838}" srcOrd="1" destOrd="1" presId="urn:microsoft.com/office/officeart/2005/8/layout/vList4"/>
    <dgm:cxn modelId="{F2A0E7A3-A865-464D-8806-DEE80AC414AA}" type="presOf" srcId="{125F19F2-F3DB-4534-8B02-5ADB8D04E35A}" destId="{AB6C2F3D-1750-4190-A27B-A1C723608027}" srcOrd="1" destOrd="0" presId="urn:microsoft.com/office/officeart/2005/8/layout/vList4"/>
    <dgm:cxn modelId="{0B41DB85-5634-40D9-9200-B4011C9C2A50}" type="presOf" srcId="{8386DE16-B626-4E2C-8071-4A0623385882}" destId="{70572390-9D45-4A6A-9EE4-E04FE792F838}" srcOrd="1" destOrd="0" presId="urn:microsoft.com/office/officeart/2005/8/layout/vList4"/>
    <dgm:cxn modelId="{76625F07-3EA1-47B0-8C07-36A84FCB4CBA}" type="presParOf" srcId="{F2E5C69C-0C1B-44C3-A49F-6F1EF199A9BA}" destId="{67134D85-1489-42B1-B605-6D3425D89471}" srcOrd="0" destOrd="0" presId="urn:microsoft.com/office/officeart/2005/8/layout/vList4"/>
    <dgm:cxn modelId="{3D1C3604-6B3A-4B79-BD64-15F339CC7CFC}" type="presParOf" srcId="{67134D85-1489-42B1-B605-6D3425D89471}" destId="{E0B4B6E6-88CD-4D15-B24A-5F68079FFC6D}" srcOrd="0" destOrd="0" presId="urn:microsoft.com/office/officeart/2005/8/layout/vList4"/>
    <dgm:cxn modelId="{79BF6CF8-D74C-4978-83BE-A21875A3B1A3}" type="presParOf" srcId="{67134D85-1489-42B1-B605-6D3425D89471}" destId="{23F52F75-2CC1-4680-9FF1-7895348B6E43}" srcOrd="1" destOrd="0" presId="urn:microsoft.com/office/officeart/2005/8/layout/vList4"/>
    <dgm:cxn modelId="{93714B30-9310-4C32-BCA2-D14B8046E8CD}" type="presParOf" srcId="{67134D85-1489-42B1-B605-6D3425D89471}" destId="{AB6C2F3D-1750-4190-A27B-A1C723608027}" srcOrd="2" destOrd="0" presId="urn:microsoft.com/office/officeart/2005/8/layout/vList4"/>
    <dgm:cxn modelId="{93429B6A-C415-4AA4-810A-FA5351194C5D}" type="presParOf" srcId="{F2E5C69C-0C1B-44C3-A49F-6F1EF199A9BA}" destId="{CAAE6FF7-846B-41B4-AE81-C5958DD646C5}" srcOrd="1" destOrd="0" presId="urn:microsoft.com/office/officeart/2005/8/layout/vList4"/>
    <dgm:cxn modelId="{3C26D51E-86A2-44C7-8F82-AD52D4499123}" type="presParOf" srcId="{F2E5C69C-0C1B-44C3-A49F-6F1EF199A9BA}" destId="{CE80959E-C8E4-4BF6-9A1F-3CF26B78FA25}" srcOrd="2" destOrd="0" presId="urn:microsoft.com/office/officeart/2005/8/layout/vList4"/>
    <dgm:cxn modelId="{FBB970C9-64B6-4589-9AD1-9539B794F060}" type="presParOf" srcId="{CE80959E-C8E4-4BF6-9A1F-3CF26B78FA25}" destId="{1D15D521-A06F-4A39-AC49-B798BBAB82E0}" srcOrd="0" destOrd="0" presId="urn:microsoft.com/office/officeart/2005/8/layout/vList4"/>
    <dgm:cxn modelId="{7BA85CDA-F8FB-44AC-AB53-3047EEF2BBAF}" type="presParOf" srcId="{CE80959E-C8E4-4BF6-9A1F-3CF26B78FA25}" destId="{C332C47A-5E59-46B5-BB4C-65C5D0F9B1E6}" srcOrd="1" destOrd="0" presId="urn:microsoft.com/office/officeart/2005/8/layout/vList4"/>
    <dgm:cxn modelId="{3EE2022B-AACA-4302-9D7A-8C47A72A16F5}" type="presParOf" srcId="{CE80959E-C8E4-4BF6-9A1F-3CF26B78FA25}" destId="{8176C2F6-1EA3-488E-B525-C0D3B3B68C3C}" srcOrd="2" destOrd="0" presId="urn:microsoft.com/office/officeart/2005/8/layout/vList4"/>
    <dgm:cxn modelId="{8AEA50ED-CCC1-44C6-B8A1-3D68F3F5E287}" type="presParOf" srcId="{F2E5C69C-0C1B-44C3-A49F-6F1EF199A9BA}" destId="{7D6685FE-EA75-4DA2-81A7-58EE9ACCA422}" srcOrd="3" destOrd="0" presId="urn:microsoft.com/office/officeart/2005/8/layout/vList4"/>
    <dgm:cxn modelId="{FC5562C5-DF2D-4567-8739-4745AA09CE01}" type="presParOf" srcId="{F2E5C69C-0C1B-44C3-A49F-6F1EF199A9BA}" destId="{C89F5E34-62C8-4F09-9A5E-51B7FCC9A155}" srcOrd="4" destOrd="0" presId="urn:microsoft.com/office/officeart/2005/8/layout/vList4"/>
    <dgm:cxn modelId="{FB6E18F1-C32C-484A-9231-2F21B7D01A91}" type="presParOf" srcId="{C89F5E34-62C8-4F09-9A5E-51B7FCC9A155}" destId="{A2EB5FD5-1045-450B-BB4A-591F3384F32E}" srcOrd="0" destOrd="0" presId="urn:microsoft.com/office/officeart/2005/8/layout/vList4"/>
    <dgm:cxn modelId="{0C386AC8-3C19-4444-8400-0D7D5312FD7F}" type="presParOf" srcId="{C89F5E34-62C8-4F09-9A5E-51B7FCC9A155}" destId="{56B4D27B-BC7D-4A9A-82DA-A88242BF4BDE}" srcOrd="1" destOrd="0" presId="urn:microsoft.com/office/officeart/2005/8/layout/vList4"/>
    <dgm:cxn modelId="{F7D6EDAF-7184-490E-B2C8-58694255DE99}" type="presParOf" srcId="{C89F5E34-62C8-4F09-9A5E-51B7FCC9A155}" destId="{70572390-9D45-4A6A-9EE4-E04FE792F838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44F7AF8-4A86-4C8D-928B-774382B60B6B}" type="doc">
      <dgm:prSet loTypeId="urn:microsoft.com/office/officeart/2005/8/layout/vList4" loCatId="list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125F19F2-F3DB-4534-8B02-5ADB8D04E35A}">
      <dgm:prSet phldrT="[Текст]"/>
      <dgm:spPr/>
      <dgm:t>
        <a:bodyPr/>
        <a:lstStyle/>
        <a:p>
          <a:r>
            <a:rPr lang="ru-RU" i="1" dirty="0" err="1" smtClean="0">
              <a:ln>
                <a:solidFill>
                  <a:schemeClr val="tx1"/>
                </a:solidFill>
              </a:ln>
            </a:rPr>
            <a:t>Щебентовская</a:t>
          </a:r>
          <a:r>
            <a:rPr lang="ru-RU" i="1" dirty="0" smtClean="0">
              <a:ln>
                <a:solidFill>
                  <a:schemeClr val="tx1"/>
                </a:solidFill>
              </a:ln>
            </a:rPr>
            <a:t> </a:t>
          </a:r>
          <a:r>
            <a:rPr lang="ru-RU" i="1" dirty="0" err="1" smtClean="0">
              <a:ln>
                <a:solidFill>
                  <a:schemeClr val="tx1"/>
                </a:solidFill>
              </a:ln>
            </a:rPr>
            <a:t>Аделина</a:t>
          </a:r>
          <a:r>
            <a:rPr lang="ru-RU" i="1" dirty="0" smtClean="0">
              <a:ln>
                <a:solidFill>
                  <a:schemeClr val="tx1"/>
                </a:solidFill>
              </a:ln>
            </a:rPr>
            <a:t> Павловна </a:t>
          </a:r>
        </a:p>
        <a:p>
          <a:r>
            <a:rPr lang="ru-RU" b="1" i="1" dirty="0" smtClean="0">
              <a:ln>
                <a:solidFill>
                  <a:schemeClr val="tx1"/>
                </a:solidFill>
              </a:ln>
            </a:rPr>
            <a:t> Гимназия №97</a:t>
          </a:r>
          <a:endParaRPr lang="ru-RU" i="1" dirty="0">
            <a:ln>
              <a:solidFill>
                <a:schemeClr val="tx1"/>
              </a:solidFill>
            </a:ln>
          </a:endParaRPr>
        </a:p>
      </dgm:t>
    </dgm:pt>
    <dgm:pt modelId="{B108CABB-DB18-45C2-8B0E-FB72D7697366}" type="parTrans" cxnId="{01C81193-1FA8-46CF-A4F0-CE8E0FB7C482}">
      <dgm:prSet/>
      <dgm:spPr/>
      <dgm:t>
        <a:bodyPr/>
        <a:lstStyle/>
        <a:p>
          <a:endParaRPr lang="ru-RU"/>
        </a:p>
      </dgm:t>
    </dgm:pt>
    <dgm:pt modelId="{E3C7465C-8A99-42A4-8778-68010F7EFCAD}" type="sibTrans" cxnId="{01C81193-1FA8-46CF-A4F0-CE8E0FB7C482}">
      <dgm:prSet/>
      <dgm:spPr/>
      <dgm:t>
        <a:bodyPr/>
        <a:lstStyle/>
        <a:p>
          <a:endParaRPr lang="ru-RU"/>
        </a:p>
      </dgm:t>
    </dgm:pt>
    <dgm:pt modelId="{530FC34E-BC64-42ED-8F77-4509B7AD67DC}">
      <dgm:prSet phldrT="[Текст]"/>
      <dgm:spPr/>
      <dgm:t>
        <a:bodyPr/>
        <a:lstStyle/>
        <a:p>
          <a:r>
            <a:rPr lang="kk-KZ" i="1" dirty="0" smtClean="0">
              <a:ln>
                <a:solidFill>
                  <a:schemeClr val="tx1"/>
                </a:solidFill>
              </a:ln>
            </a:rPr>
            <a:t>Абрамов Виталий </a:t>
          </a:r>
          <a:endParaRPr lang="ru-RU" i="1" dirty="0">
            <a:ln>
              <a:solidFill>
                <a:schemeClr val="tx1"/>
              </a:solidFill>
            </a:ln>
          </a:endParaRPr>
        </a:p>
      </dgm:t>
    </dgm:pt>
    <dgm:pt modelId="{D7B00D75-9E27-4DE5-999A-4E684139796D}" type="parTrans" cxnId="{2651DCFC-2971-4483-848B-4091E52317BE}">
      <dgm:prSet/>
      <dgm:spPr/>
      <dgm:t>
        <a:bodyPr/>
        <a:lstStyle/>
        <a:p>
          <a:endParaRPr lang="ru-RU"/>
        </a:p>
      </dgm:t>
    </dgm:pt>
    <dgm:pt modelId="{D407E59E-FC65-4EEF-BE21-A09813336AF7}" type="sibTrans" cxnId="{2651DCFC-2971-4483-848B-4091E52317BE}">
      <dgm:prSet/>
      <dgm:spPr/>
      <dgm:t>
        <a:bodyPr/>
        <a:lstStyle/>
        <a:p>
          <a:endParaRPr lang="ru-RU"/>
        </a:p>
      </dgm:t>
    </dgm:pt>
    <dgm:pt modelId="{D3E11459-7798-4039-908B-C950E8952546}">
      <dgm:prSet phldrT="[Текст]"/>
      <dgm:spPr/>
      <dgm:t>
        <a:bodyPr/>
        <a:lstStyle/>
        <a:p>
          <a:r>
            <a:rPr lang="ru-RU" i="1" dirty="0" smtClean="0">
              <a:ln>
                <a:solidFill>
                  <a:schemeClr val="tx1"/>
                </a:solidFill>
              </a:ln>
            </a:rPr>
            <a:t>Гимназия № 3</a:t>
          </a:r>
          <a:endParaRPr lang="ru-RU" i="1" dirty="0">
            <a:ln>
              <a:solidFill>
                <a:schemeClr val="tx1"/>
              </a:solidFill>
            </a:ln>
          </a:endParaRPr>
        </a:p>
      </dgm:t>
    </dgm:pt>
    <dgm:pt modelId="{F6B7AC91-78CE-491C-AAEA-6A90CE1FDB08}" type="parTrans" cxnId="{0931D41C-EDDF-46E7-8716-D10364D10304}">
      <dgm:prSet/>
      <dgm:spPr/>
      <dgm:t>
        <a:bodyPr/>
        <a:lstStyle/>
        <a:p>
          <a:endParaRPr lang="ru-RU"/>
        </a:p>
      </dgm:t>
    </dgm:pt>
    <dgm:pt modelId="{E30C9692-7D17-4771-A1AA-5557F5B0DF9F}" type="sibTrans" cxnId="{0931D41C-EDDF-46E7-8716-D10364D10304}">
      <dgm:prSet/>
      <dgm:spPr/>
      <dgm:t>
        <a:bodyPr/>
        <a:lstStyle/>
        <a:p>
          <a:endParaRPr lang="ru-RU"/>
        </a:p>
      </dgm:t>
    </dgm:pt>
    <dgm:pt modelId="{8386DE16-B626-4E2C-8071-4A0623385882}">
      <dgm:prSet phldrT="[Текст]"/>
      <dgm:spPr/>
      <dgm:t>
        <a:bodyPr/>
        <a:lstStyle/>
        <a:p>
          <a:r>
            <a:rPr lang="ru-RU" dirty="0" smtClean="0">
              <a:ln>
                <a:solidFill>
                  <a:schemeClr val="tx1"/>
                </a:solidFill>
              </a:ln>
            </a:rPr>
            <a:t>Поздняков Павел Дмитриевич</a:t>
          </a:r>
          <a:endParaRPr lang="ru-RU" i="1" dirty="0">
            <a:ln>
              <a:solidFill>
                <a:schemeClr val="tx1"/>
              </a:solidFill>
            </a:ln>
          </a:endParaRPr>
        </a:p>
      </dgm:t>
    </dgm:pt>
    <dgm:pt modelId="{EDA752EA-BE9A-454A-9EC6-C3C9CD19FA63}" type="parTrans" cxnId="{B085D906-FE59-4909-92D3-AE2FADDDE092}">
      <dgm:prSet/>
      <dgm:spPr/>
      <dgm:t>
        <a:bodyPr/>
        <a:lstStyle/>
        <a:p>
          <a:endParaRPr lang="ru-RU"/>
        </a:p>
      </dgm:t>
    </dgm:pt>
    <dgm:pt modelId="{C56D7D1A-C7EC-4470-A5A1-56796B611877}" type="sibTrans" cxnId="{B085D906-FE59-4909-92D3-AE2FADDDE092}">
      <dgm:prSet/>
      <dgm:spPr/>
      <dgm:t>
        <a:bodyPr/>
        <a:lstStyle/>
        <a:p>
          <a:endParaRPr lang="ru-RU"/>
        </a:p>
      </dgm:t>
    </dgm:pt>
    <dgm:pt modelId="{CCF8A71B-2083-4314-A8BC-E61A9EC329D2}">
      <dgm:prSet phldrT="[Текст]"/>
      <dgm:spPr/>
      <dgm:t>
        <a:bodyPr/>
        <a:lstStyle/>
        <a:p>
          <a:r>
            <a:rPr lang="ru-RU" dirty="0" smtClean="0">
              <a:ln>
                <a:solidFill>
                  <a:schemeClr val="tx1"/>
                </a:solidFill>
              </a:ln>
            </a:rPr>
            <a:t>СОШ № 63</a:t>
          </a:r>
          <a:endParaRPr lang="ru-RU" i="1" dirty="0">
            <a:ln>
              <a:solidFill>
                <a:schemeClr val="tx1"/>
              </a:solidFill>
            </a:ln>
          </a:endParaRPr>
        </a:p>
      </dgm:t>
    </dgm:pt>
    <dgm:pt modelId="{E18DE85B-A378-48CE-8786-76FACF0DEB52}" type="parTrans" cxnId="{DDEF415A-DDC6-4E4D-BE38-37AB5AE737A3}">
      <dgm:prSet/>
      <dgm:spPr/>
      <dgm:t>
        <a:bodyPr/>
        <a:lstStyle/>
        <a:p>
          <a:endParaRPr lang="ru-RU"/>
        </a:p>
      </dgm:t>
    </dgm:pt>
    <dgm:pt modelId="{FB4E1F42-B47D-4B52-931E-7FA1627CBF48}" type="sibTrans" cxnId="{DDEF415A-DDC6-4E4D-BE38-37AB5AE737A3}">
      <dgm:prSet/>
      <dgm:spPr/>
      <dgm:t>
        <a:bodyPr/>
        <a:lstStyle/>
        <a:p>
          <a:endParaRPr lang="ru-RU"/>
        </a:p>
      </dgm:t>
    </dgm:pt>
    <dgm:pt modelId="{F2E5C69C-0C1B-44C3-A49F-6F1EF199A9BA}" type="pres">
      <dgm:prSet presAssocID="{444F7AF8-4A86-4C8D-928B-774382B60B6B}" presName="linear" presStyleCnt="0">
        <dgm:presLayoutVars>
          <dgm:dir/>
          <dgm:resizeHandles val="exact"/>
        </dgm:presLayoutVars>
      </dgm:prSet>
      <dgm:spPr/>
    </dgm:pt>
    <dgm:pt modelId="{67134D85-1489-42B1-B605-6D3425D89471}" type="pres">
      <dgm:prSet presAssocID="{125F19F2-F3DB-4534-8B02-5ADB8D04E35A}" presName="comp" presStyleCnt="0"/>
      <dgm:spPr/>
    </dgm:pt>
    <dgm:pt modelId="{E0B4B6E6-88CD-4D15-B24A-5F68079FFC6D}" type="pres">
      <dgm:prSet presAssocID="{125F19F2-F3DB-4534-8B02-5ADB8D04E35A}" presName="box" presStyleLbl="node1" presStyleIdx="0" presStyleCnt="3" custLinFactNeighborX="-8269"/>
      <dgm:spPr/>
      <dgm:t>
        <a:bodyPr/>
        <a:lstStyle/>
        <a:p>
          <a:endParaRPr lang="ru-RU"/>
        </a:p>
      </dgm:t>
    </dgm:pt>
    <dgm:pt modelId="{23F52F75-2CC1-4680-9FF1-7895348B6E43}" type="pres">
      <dgm:prSet presAssocID="{125F19F2-F3DB-4534-8B02-5ADB8D04E35A}" presName="img" presStyleLbl="fgImgPlac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</dgm:spPr>
    </dgm:pt>
    <dgm:pt modelId="{AB6C2F3D-1750-4190-A27B-A1C723608027}" type="pres">
      <dgm:prSet presAssocID="{125F19F2-F3DB-4534-8B02-5ADB8D04E35A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AE6FF7-846B-41B4-AE81-C5958DD646C5}" type="pres">
      <dgm:prSet presAssocID="{E3C7465C-8A99-42A4-8778-68010F7EFCAD}" presName="spacer" presStyleCnt="0"/>
      <dgm:spPr/>
    </dgm:pt>
    <dgm:pt modelId="{CE80959E-C8E4-4BF6-9A1F-3CF26B78FA25}" type="pres">
      <dgm:prSet presAssocID="{530FC34E-BC64-42ED-8F77-4509B7AD67DC}" presName="comp" presStyleCnt="0"/>
      <dgm:spPr/>
    </dgm:pt>
    <dgm:pt modelId="{1D15D521-A06F-4A39-AC49-B798BBAB82E0}" type="pres">
      <dgm:prSet presAssocID="{530FC34E-BC64-42ED-8F77-4509B7AD67DC}" presName="box" presStyleLbl="node1" presStyleIdx="1" presStyleCnt="3"/>
      <dgm:spPr/>
      <dgm:t>
        <a:bodyPr/>
        <a:lstStyle/>
        <a:p>
          <a:endParaRPr lang="ru-RU"/>
        </a:p>
      </dgm:t>
    </dgm:pt>
    <dgm:pt modelId="{C332C47A-5E59-46B5-BB4C-65C5D0F9B1E6}" type="pres">
      <dgm:prSet presAssocID="{530FC34E-BC64-42ED-8F77-4509B7AD67DC}" presName="img" presStyleLbl="fgImgPlace1" presStyleIdx="1" presStyleCnt="3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</dgm:spPr>
    </dgm:pt>
    <dgm:pt modelId="{8176C2F6-1EA3-488E-B525-C0D3B3B68C3C}" type="pres">
      <dgm:prSet presAssocID="{530FC34E-BC64-42ED-8F77-4509B7AD67DC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6685FE-EA75-4DA2-81A7-58EE9ACCA422}" type="pres">
      <dgm:prSet presAssocID="{D407E59E-FC65-4EEF-BE21-A09813336AF7}" presName="spacer" presStyleCnt="0"/>
      <dgm:spPr/>
    </dgm:pt>
    <dgm:pt modelId="{C89F5E34-62C8-4F09-9A5E-51B7FCC9A155}" type="pres">
      <dgm:prSet presAssocID="{8386DE16-B626-4E2C-8071-4A0623385882}" presName="comp" presStyleCnt="0"/>
      <dgm:spPr/>
    </dgm:pt>
    <dgm:pt modelId="{A2EB5FD5-1045-450B-BB4A-591F3384F32E}" type="pres">
      <dgm:prSet presAssocID="{8386DE16-B626-4E2C-8071-4A0623385882}" presName="box" presStyleLbl="node1" presStyleIdx="2" presStyleCnt="3"/>
      <dgm:spPr/>
      <dgm:t>
        <a:bodyPr/>
        <a:lstStyle/>
        <a:p>
          <a:endParaRPr lang="ru-RU"/>
        </a:p>
      </dgm:t>
    </dgm:pt>
    <dgm:pt modelId="{56B4D27B-BC7D-4A9A-82DA-A88242BF4BDE}" type="pres">
      <dgm:prSet presAssocID="{8386DE16-B626-4E2C-8071-4A0623385882}" presName="img" presStyleLbl="fgImgPlace1" presStyleIdx="2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</dgm:spPr>
    </dgm:pt>
    <dgm:pt modelId="{70572390-9D45-4A6A-9EE4-E04FE792F838}" type="pres">
      <dgm:prSet presAssocID="{8386DE16-B626-4E2C-8071-4A0623385882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1C81193-1FA8-46CF-A4F0-CE8E0FB7C482}" srcId="{444F7AF8-4A86-4C8D-928B-774382B60B6B}" destId="{125F19F2-F3DB-4534-8B02-5ADB8D04E35A}" srcOrd="0" destOrd="0" parTransId="{B108CABB-DB18-45C2-8B0E-FB72D7697366}" sibTransId="{E3C7465C-8A99-42A4-8778-68010F7EFCAD}"/>
    <dgm:cxn modelId="{14857DE0-6554-44BC-A008-3E67766FEEF0}" type="presOf" srcId="{530FC34E-BC64-42ED-8F77-4509B7AD67DC}" destId="{1D15D521-A06F-4A39-AC49-B798BBAB82E0}" srcOrd="0" destOrd="0" presId="urn:microsoft.com/office/officeart/2005/8/layout/vList4"/>
    <dgm:cxn modelId="{2651DCFC-2971-4483-848B-4091E52317BE}" srcId="{444F7AF8-4A86-4C8D-928B-774382B60B6B}" destId="{530FC34E-BC64-42ED-8F77-4509B7AD67DC}" srcOrd="1" destOrd="0" parTransId="{D7B00D75-9E27-4DE5-999A-4E684139796D}" sibTransId="{D407E59E-FC65-4EEF-BE21-A09813336AF7}"/>
    <dgm:cxn modelId="{58BF4B35-D07D-4A3C-8408-BF07828C8C0C}" type="presOf" srcId="{530FC34E-BC64-42ED-8F77-4509B7AD67DC}" destId="{8176C2F6-1EA3-488E-B525-C0D3B3B68C3C}" srcOrd="1" destOrd="0" presId="urn:microsoft.com/office/officeart/2005/8/layout/vList4"/>
    <dgm:cxn modelId="{DDEF415A-DDC6-4E4D-BE38-37AB5AE737A3}" srcId="{8386DE16-B626-4E2C-8071-4A0623385882}" destId="{CCF8A71B-2083-4314-A8BC-E61A9EC329D2}" srcOrd="0" destOrd="0" parTransId="{E18DE85B-A378-48CE-8786-76FACF0DEB52}" sibTransId="{FB4E1F42-B47D-4B52-931E-7FA1627CBF48}"/>
    <dgm:cxn modelId="{142C8711-7CBF-4E26-AC99-5B192E073FFB}" type="presOf" srcId="{CCF8A71B-2083-4314-A8BC-E61A9EC329D2}" destId="{A2EB5FD5-1045-450B-BB4A-591F3384F32E}" srcOrd="0" destOrd="1" presId="urn:microsoft.com/office/officeart/2005/8/layout/vList4"/>
    <dgm:cxn modelId="{B8797151-BFE4-4521-B9DB-2E87CF6859C3}" type="presOf" srcId="{125F19F2-F3DB-4534-8B02-5ADB8D04E35A}" destId="{E0B4B6E6-88CD-4D15-B24A-5F68079FFC6D}" srcOrd="0" destOrd="0" presId="urn:microsoft.com/office/officeart/2005/8/layout/vList4"/>
    <dgm:cxn modelId="{B085D906-FE59-4909-92D3-AE2FADDDE092}" srcId="{444F7AF8-4A86-4C8D-928B-774382B60B6B}" destId="{8386DE16-B626-4E2C-8071-4A0623385882}" srcOrd="2" destOrd="0" parTransId="{EDA752EA-BE9A-454A-9EC6-C3C9CD19FA63}" sibTransId="{C56D7D1A-C7EC-4470-A5A1-56796B611877}"/>
    <dgm:cxn modelId="{0931D41C-EDDF-46E7-8716-D10364D10304}" srcId="{530FC34E-BC64-42ED-8F77-4509B7AD67DC}" destId="{D3E11459-7798-4039-908B-C950E8952546}" srcOrd="0" destOrd="0" parTransId="{F6B7AC91-78CE-491C-AAEA-6A90CE1FDB08}" sibTransId="{E30C9692-7D17-4771-A1AA-5557F5B0DF9F}"/>
    <dgm:cxn modelId="{A684150E-C3A0-4FB3-B7AD-E36CC98319EA}" type="presOf" srcId="{444F7AF8-4A86-4C8D-928B-774382B60B6B}" destId="{F2E5C69C-0C1B-44C3-A49F-6F1EF199A9BA}" srcOrd="0" destOrd="0" presId="urn:microsoft.com/office/officeart/2005/8/layout/vList4"/>
    <dgm:cxn modelId="{ADDA4527-CE52-47D0-99A0-671B139B49B1}" type="presOf" srcId="{8386DE16-B626-4E2C-8071-4A0623385882}" destId="{A2EB5FD5-1045-450B-BB4A-591F3384F32E}" srcOrd="0" destOrd="0" presId="urn:microsoft.com/office/officeart/2005/8/layout/vList4"/>
    <dgm:cxn modelId="{BA9EC1F6-6ADD-40AC-97F1-4B1841E1B3AA}" type="presOf" srcId="{8386DE16-B626-4E2C-8071-4A0623385882}" destId="{70572390-9D45-4A6A-9EE4-E04FE792F838}" srcOrd="1" destOrd="0" presId="urn:microsoft.com/office/officeart/2005/8/layout/vList4"/>
    <dgm:cxn modelId="{FF3338DD-9FE1-4CF1-897E-3007F9917580}" type="presOf" srcId="{CCF8A71B-2083-4314-A8BC-E61A9EC329D2}" destId="{70572390-9D45-4A6A-9EE4-E04FE792F838}" srcOrd="1" destOrd="1" presId="urn:microsoft.com/office/officeart/2005/8/layout/vList4"/>
    <dgm:cxn modelId="{AE842471-D164-4F09-8812-603D0BF6B377}" type="presOf" srcId="{125F19F2-F3DB-4534-8B02-5ADB8D04E35A}" destId="{AB6C2F3D-1750-4190-A27B-A1C723608027}" srcOrd="1" destOrd="0" presId="urn:microsoft.com/office/officeart/2005/8/layout/vList4"/>
    <dgm:cxn modelId="{DD1766F1-D91E-435A-A99F-F88D98FEF678}" type="presOf" srcId="{D3E11459-7798-4039-908B-C950E8952546}" destId="{1D15D521-A06F-4A39-AC49-B798BBAB82E0}" srcOrd="0" destOrd="1" presId="urn:microsoft.com/office/officeart/2005/8/layout/vList4"/>
    <dgm:cxn modelId="{04FD8E49-DB5F-47C8-AC19-76DD39C61D65}" type="presOf" srcId="{D3E11459-7798-4039-908B-C950E8952546}" destId="{8176C2F6-1EA3-488E-B525-C0D3B3B68C3C}" srcOrd="1" destOrd="1" presId="urn:microsoft.com/office/officeart/2005/8/layout/vList4"/>
    <dgm:cxn modelId="{57FE6337-BB33-4F1A-82AA-C27D994A1D18}" type="presParOf" srcId="{F2E5C69C-0C1B-44C3-A49F-6F1EF199A9BA}" destId="{67134D85-1489-42B1-B605-6D3425D89471}" srcOrd="0" destOrd="0" presId="urn:microsoft.com/office/officeart/2005/8/layout/vList4"/>
    <dgm:cxn modelId="{E456875D-3D0E-41A0-A05E-97B4556B6D3C}" type="presParOf" srcId="{67134D85-1489-42B1-B605-6D3425D89471}" destId="{E0B4B6E6-88CD-4D15-B24A-5F68079FFC6D}" srcOrd="0" destOrd="0" presId="urn:microsoft.com/office/officeart/2005/8/layout/vList4"/>
    <dgm:cxn modelId="{0C215F84-762B-4E4B-9F26-FC403E663EEA}" type="presParOf" srcId="{67134D85-1489-42B1-B605-6D3425D89471}" destId="{23F52F75-2CC1-4680-9FF1-7895348B6E43}" srcOrd="1" destOrd="0" presId="urn:microsoft.com/office/officeart/2005/8/layout/vList4"/>
    <dgm:cxn modelId="{4B63A12F-4988-43B1-87AD-602487DFC212}" type="presParOf" srcId="{67134D85-1489-42B1-B605-6D3425D89471}" destId="{AB6C2F3D-1750-4190-A27B-A1C723608027}" srcOrd="2" destOrd="0" presId="urn:microsoft.com/office/officeart/2005/8/layout/vList4"/>
    <dgm:cxn modelId="{279AE822-D931-4FB2-AC3C-77FA2292AB3B}" type="presParOf" srcId="{F2E5C69C-0C1B-44C3-A49F-6F1EF199A9BA}" destId="{CAAE6FF7-846B-41B4-AE81-C5958DD646C5}" srcOrd="1" destOrd="0" presId="urn:microsoft.com/office/officeart/2005/8/layout/vList4"/>
    <dgm:cxn modelId="{F2AADA98-8DA6-4D85-B85B-A0FBF9EC601D}" type="presParOf" srcId="{F2E5C69C-0C1B-44C3-A49F-6F1EF199A9BA}" destId="{CE80959E-C8E4-4BF6-9A1F-3CF26B78FA25}" srcOrd="2" destOrd="0" presId="urn:microsoft.com/office/officeart/2005/8/layout/vList4"/>
    <dgm:cxn modelId="{0069FDA2-454E-4070-AD25-81B978D7A763}" type="presParOf" srcId="{CE80959E-C8E4-4BF6-9A1F-3CF26B78FA25}" destId="{1D15D521-A06F-4A39-AC49-B798BBAB82E0}" srcOrd="0" destOrd="0" presId="urn:microsoft.com/office/officeart/2005/8/layout/vList4"/>
    <dgm:cxn modelId="{1F71384C-A209-4B2C-A3B1-D655753D1E09}" type="presParOf" srcId="{CE80959E-C8E4-4BF6-9A1F-3CF26B78FA25}" destId="{C332C47A-5E59-46B5-BB4C-65C5D0F9B1E6}" srcOrd="1" destOrd="0" presId="urn:microsoft.com/office/officeart/2005/8/layout/vList4"/>
    <dgm:cxn modelId="{172D68F9-5320-4AB1-9681-F31FE13F5E34}" type="presParOf" srcId="{CE80959E-C8E4-4BF6-9A1F-3CF26B78FA25}" destId="{8176C2F6-1EA3-488E-B525-C0D3B3B68C3C}" srcOrd="2" destOrd="0" presId="urn:microsoft.com/office/officeart/2005/8/layout/vList4"/>
    <dgm:cxn modelId="{63DB31D4-F426-4579-BDA1-4939D6020714}" type="presParOf" srcId="{F2E5C69C-0C1B-44C3-A49F-6F1EF199A9BA}" destId="{7D6685FE-EA75-4DA2-81A7-58EE9ACCA422}" srcOrd="3" destOrd="0" presId="urn:microsoft.com/office/officeart/2005/8/layout/vList4"/>
    <dgm:cxn modelId="{C5C1D038-A340-4D14-93C4-52EBC1622458}" type="presParOf" srcId="{F2E5C69C-0C1B-44C3-A49F-6F1EF199A9BA}" destId="{C89F5E34-62C8-4F09-9A5E-51B7FCC9A155}" srcOrd="4" destOrd="0" presId="urn:microsoft.com/office/officeart/2005/8/layout/vList4"/>
    <dgm:cxn modelId="{3C7C59CA-49C3-4D27-8567-5AAF90578605}" type="presParOf" srcId="{C89F5E34-62C8-4F09-9A5E-51B7FCC9A155}" destId="{A2EB5FD5-1045-450B-BB4A-591F3384F32E}" srcOrd="0" destOrd="0" presId="urn:microsoft.com/office/officeart/2005/8/layout/vList4"/>
    <dgm:cxn modelId="{F5CD1C23-35A0-47B3-9E3C-CB01F1844A70}" type="presParOf" srcId="{C89F5E34-62C8-4F09-9A5E-51B7FCC9A155}" destId="{56B4D27B-BC7D-4A9A-82DA-A88242BF4BDE}" srcOrd="1" destOrd="0" presId="urn:microsoft.com/office/officeart/2005/8/layout/vList4"/>
    <dgm:cxn modelId="{52F3065E-0A59-4568-9E61-35F16F83FB99}" type="presParOf" srcId="{C89F5E34-62C8-4F09-9A5E-51B7FCC9A155}" destId="{70572390-9D45-4A6A-9EE4-E04FE792F838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44F7AF8-4A86-4C8D-928B-774382B60B6B}" type="doc">
      <dgm:prSet loTypeId="urn:microsoft.com/office/officeart/2005/8/layout/vList4" loCatId="list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125F19F2-F3DB-4534-8B02-5ADB8D04E35A}">
      <dgm:prSet phldrT="[Текст]"/>
      <dgm:spPr/>
      <dgm:t>
        <a:bodyPr/>
        <a:lstStyle/>
        <a:p>
          <a:r>
            <a:rPr lang="kk-KZ" i="1" dirty="0" smtClean="0">
              <a:ln>
                <a:solidFill>
                  <a:schemeClr val="tx1"/>
                </a:solidFill>
              </a:ln>
            </a:rPr>
            <a:t>Ешенхан Айнұр</a:t>
          </a:r>
          <a:r>
            <a:rPr lang="ru-RU" i="1" dirty="0" smtClean="0">
              <a:ln>
                <a:solidFill>
                  <a:schemeClr val="tx1"/>
                </a:solidFill>
              </a:ln>
            </a:rPr>
            <a:t> </a:t>
          </a:r>
        </a:p>
        <a:p>
          <a:r>
            <a:rPr lang="ru-RU" b="1" i="1" dirty="0" smtClean="0">
              <a:ln>
                <a:solidFill>
                  <a:schemeClr val="tx1"/>
                </a:solidFill>
              </a:ln>
            </a:rPr>
            <a:t> </a:t>
          </a:r>
          <a:r>
            <a:rPr lang="ru-RU" b="1" i="1" dirty="0" smtClean="0">
              <a:ln>
                <a:solidFill>
                  <a:schemeClr val="tx1"/>
                </a:solidFill>
              </a:ln>
            </a:rPr>
            <a:t>Жамбыл ММИ №7</a:t>
          </a:r>
          <a:endParaRPr lang="ru-RU" i="1" dirty="0">
            <a:ln>
              <a:solidFill>
                <a:schemeClr val="tx1"/>
              </a:solidFill>
            </a:ln>
          </a:endParaRPr>
        </a:p>
      </dgm:t>
    </dgm:pt>
    <dgm:pt modelId="{B108CABB-DB18-45C2-8B0E-FB72D7697366}" type="parTrans" cxnId="{01C81193-1FA8-46CF-A4F0-CE8E0FB7C482}">
      <dgm:prSet/>
      <dgm:spPr/>
      <dgm:t>
        <a:bodyPr/>
        <a:lstStyle/>
        <a:p>
          <a:endParaRPr lang="ru-RU"/>
        </a:p>
      </dgm:t>
    </dgm:pt>
    <dgm:pt modelId="{E3C7465C-8A99-42A4-8778-68010F7EFCAD}" type="sibTrans" cxnId="{01C81193-1FA8-46CF-A4F0-CE8E0FB7C482}">
      <dgm:prSet/>
      <dgm:spPr/>
      <dgm:t>
        <a:bodyPr/>
        <a:lstStyle/>
        <a:p>
          <a:endParaRPr lang="ru-RU"/>
        </a:p>
      </dgm:t>
    </dgm:pt>
    <dgm:pt modelId="{530FC34E-BC64-42ED-8F77-4509B7AD67DC}">
      <dgm:prSet phldrT="[Текст]"/>
      <dgm:spPr/>
      <dgm:t>
        <a:bodyPr/>
        <a:lstStyle/>
        <a:p>
          <a:r>
            <a:rPr lang="kk-KZ" i="1" dirty="0" smtClean="0">
              <a:ln>
                <a:solidFill>
                  <a:schemeClr val="tx1"/>
                </a:solidFill>
              </a:ln>
            </a:rPr>
            <a:t>Сарай Амангельді</a:t>
          </a:r>
          <a:endParaRPr lang="ru-RU" i="1" dirty="0">
            <a:ln>
              <a:solidFill>
                <a:schemeClr val="tx1"/>
              </a:solidFill>
            </a:ln>
          </a:endParaRPr>
        </a:p>
      </dgm:t>
    </dgm:pt>
    <dgm:pt modelId="{D7B00D75-9E27-4DE5-999A-4E684139796D}" type="parTrans" cxnId="{2651DCFC-2971-4483-848B-4091E52317BE}">
      <dgm:prSet/>
      <dgm:spPr/>
      <dgm:t>
        <a:bodyPr/>
        <a:lstStyle/>
        <a:p>
          <a:endParaRPr lang="ru-RU"/>
        </a:p>
      </dgm:t>
    </dgm:pt>
    <dgm:pt modelId="{D407E59E-FC65-4EEF-BE21-A09813336AF7}" type="sibTrans" cxnId="{2651DCFC-2971-4483-848B-4091E52317BE}">
      <dgm:prSet/>
      <dgm:spPr/>
      <dgm:t>
        <a:bodyPr/>
        <a:lstStyle/>
        <a:p>
          <a:endParaRPr lang="ru-RU"/>
        </a:p>
      </dgm:t>
    </dgm:pt>
    <dgm:pt modelId="{D3E11459-7798-4039-908B-C950E8952546}">
      <dgm:prSet phldrT="[Текст]"/>
      <dgm:spPr/>
      <dgm:t>
        <a:bodyPr/>
        <a:lstStyle/>
        <a:p>
          <a:r>
            <a:rPr lang="ru-RU" b="1" i="1" dirty="0" smtClean="0">
              <a:ln>
                <a:solidFill>
                  <a:schemeClr val="tx1"/>
                </a:solidFill>
              </a:ln>
            </a:rPr>
            <a:t>Жамбыл ММИ №7</a:t>
          </a:r>
          <a:endParaRPr lang="ru-RU" i="1" dirty="0">
            <a:ln>
              <a:solidFill>
                <a:schemeClr val="tx1"/>
              </a:solidFill>
            </a:ln>
          </a:endParaRPr>
        </a:p>
      </dgm:t>
    </dgm:pt>
    <dgm:pt modelId="{F6B7AC91-78CE-491C-AAEA-6A90CE1FDB08}" type="parTrans" cxnId="{0931D41C-EDDF-46E7-8716-D10364D10304}">
      <dgm:prSet/>
      <dgm:spPr/>
      <dgm:t>
        <a:bodyPr/>
        <a:lstStyle/>
        <a:p>
          <a:endParaRPr lang="ru-RU"/>
        </a:p>
      </dgm:t>
    </dgm:pt>
    <dgm:pt modelId="{E30C9692-7D17-4771-A1AA-5557F5B0DF9F}" type="sibTrans" cxnId="{0931D41C-EDDF-46E7-8716-D10364D10304}">
      <dgm:prSet/>
      <dgm:spPr/>
      <dgm:t>
        <a:bodyPr/>
        <a:lstStyle/>
        <a:p>
          <a:endParaRPr lang="ru-RU"/>
        </a:p>
      </dgm:t>
    </dgm:pt>
    <dgm:pt modelId="{8386DE16-B626-4E2C-8071-4A0623385882}">
      <dgm:prSet phldrT="[Текст]"/>
      <dgm:spPr/>
      <dgm:t>
        <a:bodyPr/>
        <a:lstStyle/>
        <a:p>
          <a:r>
            <a:rPr lang="kk-KZ" dirty="0" smtClean="0">
              <a:ln>
                <a:solidFill>
                  <a:schemeClr val="tx1"/>
                </a:solidFill>
              </a:ln>
            </a:rPr>
            <a:t>Қуан Нұрбек</a:t>
          </a:r>
          <a:endParaRPr lang="ru-RU" i="1" dirty="0">
            <a:ln>
              <a:solidFill>
                <a:schemeClr val="tx1"/>
              </a:solidFill>
            </a:ln>
          </a:endParaRPr>
        </a:p>
      </dgm:t>
    </dgm:pt>
    <dgm:pt modelId="{EDA752EA-BE9A-454A-9EC6-C3C9CD19FA63}" type="parTrans" cxnId="{B085D906-FE59-4909-92D3-AE2FADDDE092}">
      <dgm:prSet/>
      <dgm:spPr/>
      <dgm:t>
        <a:bodyPr/>
        <a:lstStyle/>
        <a:p>
          <a:endParaRPr lang="ru-RU"/>
        </a:p>
      </dgm:t>
    </dgm:pt>
    <dgm:pt modelId="{C56D7D1A-C7EC-4470-A5A1-56796B611877}" type="sibTrans" cxnId="{B085D906-FE59-4909-92D3-AE2FADDDE092}">
      <dgm:prSet/>
      <dgm:spPr/>
      <dgm:t>
        <a:bodyPr/>
        <a:lstStyle/>
        <a:p>
          <a:endParaRPr lang="ru-RU"/>
        </a:p>
      </dgm:t>
    </dgm:pt>
    <dgm:pt modelId="{CCF8A71B-2083-4314-A8BC-E61A9EC329D2}">
      <dgm:prSet phldrT="[Текст]"/>
      <dgm:spPr/>
      <dgm:t>
        <a:bodyPr/>
        <a:lstStyle/>
        <a:p>
          <a:r>
            <a:rPr lang="kk-KZ" b="1" i="1" dirty="0" smtClean="0">
              <a:ln>
                <a:solidFill>
                  <a:schemeClr val="tx1"/>
                </a:solidFill>
              </a:ln>
            </a:rPr>
            <a:t>№57 мектеп-лицейі</a:t>
          </a:r>
          <a:endParaRPr lang="ru-RU" i="1" dirty="0">
            <a:ln>
              <a:solidFill>
                <a:schemeClr val="tx1"/>
              </a:solidFill>
            </a:ln>
          </a:endParaRPr>
        </a:p>
      </dgm:t>
    </dgm:pt>
    <dgm:pt modelId="{E18DE85B-A378-48CE-8786-76FACF0DEB52}" type="parTrans" cxnId="{DDEF415A-DDC6-4E4D-BE38-37AB5AE737A3}">
      <dgm:prSet/>
      <dgm:spPr/>
      <dgm:t>
        <a:bodyPr/>
        <a:lstStyle/>
        <a:p>
          <a:endParaRPr lang="ru-RU"/>
        </a:p>
      </dgm:t>
    </dgm:pt>
    <dgm:pt modelId="{FB4E1F42-B47D-4B52-931E-7FA1627CBF48}" type="sibTrans" cxnId="{DDEF415A-DDC6-4E4D-BE38-37AB5AE737A3}">
      <dgm:prSet/>
      <dgm:spPr/>
      <dgm:t>
        <a:bodyPr/>
        <a:lstStyle/>
        <a:p>
          <a:endParaRPr lang="ru-RU"/>
        </a:p>
      </dgm:t>
    </dgm:pt>
    <dgm:pt modelId="{F2E5C69C-0C1B-44C3-A49F-6F1EF199A9BA}" type="pres">
      <dgm:prSet presAssocID="{444F7AF8-4A86-4C8D-928B-774382B60B6B}" presName="linear" presStyleCnt="0">
        <dgm:presLayoutVars>
          <dgm:dir/>
          <dgm:resizeHandles val="exact"/>
        </dgm:presLayoutVars>
      </dgm:prSet>
      <dgm:spPr/>
    </dgm:pt>
    <dgm:pt modelId="{67134D85-1489-42B1-B605-6D3425D89471}" type="pres">
      <dgm:prSet presAssocID="{125F19F2-F3DB-4534-8B02-5ADB8D04E35A}" presName="comp" presStyleCnt="0"/>
      <dgm:spPr/>
    </dgm:pt>
    <dgm:pt modelId="{E0B4B6E6-88CD-4D15-B24A-5F68079FFC6D}" type="pres">
      <dgm:prSet presAssocID="{125F19F2-F3DB-4534-8B02-5ADB8D04E35A}" presName="box" presStyleLbl="node1" presStyleIdx="0" presStyleCnt="3" custLinFactNeighborX="-8269"/>
      <dgm:spPr/>
      <dgm:t>
        <a:bodyPr/>
        <a:lstStyle/>
        <a:p>
          <a:endParaRPr lang="ru-RU"/>
        </a:p>
      </dgm:t>
    </dgm:pt>
    <dgm:pt modelId="{23F52F75-2CC1-4680-9FF1-7895348B6E43}" type="pres">
      <dgm:prSet presAssocID="{125F19F2-F3DB-4534-8B02-5ADB8D04E35A}" presName="img" presStyleLbl="fgImgPlac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</dgm:spPr>
    </dgm:pt>
    <dgm:pt modelId="{AB6C2F3D-1750-4190-A27B-A1C723608027}" type="pres">
      <dgm:prSet presAssocID="{125F19F2-F3DB-4534-8B02-5ADB8D04E35A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AE6FF7-846B-41B4-AE81-C5958DD646C5}" type="pres">
      <dgm:prSet presAssocID="{E3C7465C-8A99-42A4-8778-68010F7EFCAD}" presName="spacer" presStyleCnt="0"/>
      <dgm:spPr/>
    </dgm:pt>
    <dgm:pt modelId="{CE80959E-C8E4-4BF6-9A1F-3CF26B78FA25}" type="pres">
      <dgm:prSet presAssocID="{530FC34E-BC64-42ED-8F77-4509B7AD67DC}" presName="comp" presStyleCnt="0"/>
      <dgm:spPr/>
    </dgm:pt>
    <dgm:pt modelId="{1D15D521-A06F-4A39-AC49-B798BBAB82E0}" type="pres">
      <dgm:prSet presAssocID="{530FC34E-BC64-42ED-8F77-4509B7AD67DC}" presName="box" presStyleLbl="node1" presStyleIdx="1" presStyleCnt="3"/>
      <dgm:spPr/>
      <dgm:t>
        <a:bodyPr/>
        <a:lstStyle/>
        <a:p>
          <a:endParaRPr lang="ru-RU"/>
        </a:p>
      </dgm:t>
    </dgm:pt>
    <dgm:pt modelId="{C332C47A-5E59-46B5-BB4C-65C5D0F9B1E6}" type="pres">
      <dgm:prSet presAssocID="{530FC34E-BC64-42ED-8F77-4509B7AD67DC}" presName="img" presStyleLbl="fgImgPlace1" presStyleIdx="1" presStyleCnt="3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</dgm:spPr>
    </dgm:pt>
    <dgm:pt modelId="{8176C2F6-1EA3-488E-B525-C0D3B3B68C3C}" type="pres">
      <dgm:prSet presAssocID="{530FC34E-BC64-42ED-8F77-4509B7AD67DC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6685FE-EA75-4DA2-81A7-58EE9ACCA422}" type="pres">
      <dgm:prSet presAssocID="{D407E59E-FC65-4EEF-BE21-A09813336AF7}" presName="spacer" presStyleCnt="0"/>
      <dgm:spPr/>
    </dgm:pt>
    <dgm:pt modelId="{C89F5E34-62C8-4F09-9A5E-51B7FCC9A155}" type="pres">
      <dgm:prSet presAssocID="{8386DE16-B626-4E2C-8071-4A0623385882}" presName="comp" presStyleCnt="0"/>
      <dgm:spPr/>
    </dgm:pt>
    <dgm:pt modelId="{A2EB5FD5-1045-450B-BB4A-591F3384F32E}" type="pres">
      <dgm:prSet presAssocID="{8386DE16-B626-4E2C-8071-4A0623385882}" presName="box" presStyleLbl="node1" presStyleIdx="2" presStyleCnt="3" custLinFactNeighborX="-15356" custLinFactNeighborY="1127"/>
      <dgm:spPr/>
      <dgm:t>
        <a:bodyPr/>
        <a:lstStyle/>
        <a:p>
          <a:endParaRPr lang="ru-RU"/>
        </a:p>
      </dgm:t>
    </dgm:pt>
    <dgm:pt modelId="{56B4D27B-BC7D-4A9A-82DA-A88242BF4BDE}" type="pres">
      <dgm:prSet presAssocID="{8386DE16-B626-4E2C-8071-4A0623385882}" presName="img" presStyleLbl="fgImgPlace1" presStyleIdx="2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</dgm:spPr>
    </dgm:pt>
    <dgm:pt modelId="{70572390-9D45-4A6A-9EE4-E04FE792F838}" type="pres">
      <dgm:prSet presAssocID="{8386DE16-B626-4E2C-8071-4A0623385882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1C81193-1FA8-46CF-A4F0-CE8E0FB7C482}" srcId="{444F7AF8-4A86-4C8D-928B-774382B60B6B}" destId="{125F19F2-F3DB-4534-8B02-5ADB8D04E35A}" srcOrd="0" destOrd="0" parTransId="{B108CABB-DB18-45C2-8B0E-FB72D7697366}" sibTransId="{E3C7465C-8A99-42A4-8778-68010F7EFCAD}"/>
    <dgm:cxn modelId="{2651DCFC-2971-4483-848B-4091E52317BE}" srcId="{444F7AF8-4A86-4C8D-928B-774382B60B6B}" destId="{530FC34E-BC64-42ED-8F77-4509B7AD67DC}" srcOrd="1" destOrd="0" parTransId="{D7B00D75-9E27-4DE5-999A-4E684139796D}" sibTransId="{D407E59E-FC65-4EEF-BE21-A09813336AF7}"/>
    <dgm:cxn modelId="{DDEF415A-DDC6-4E4D-BE38-37AB5AE737A3}" srcId="{8386DE16-B626-4E2C-8071-4A0623385882}" destId="{CCF8A71B-2083-4314-A8BC-E61A9EC329D2}" srcOrd="0" destOrd="0" parTransId="{E18DE85B-A378-48CE-8786-76FACF0DEB52}" sibTransId="{FB4E1F42-B47D-4B52-931E-7FA1627CBF48}"/>
    <dgm:cxn modelId="{7CFFFF6F-7CD1-40F0-A942-8E127E16D1AB}" type="presOf" srcId="{D3E11459-7798-4039-908B-C950E8952546}" destId="{8176C2F6-1EA3-488E-B525-C0D3B3B68C3C}" srcOrd="1" destOrd="1" presId="urn:microsoft.com/office/officeart/2005/8/layout/vList4"/>
    <dgm:cxn modelId="{B44E205A-89C0-49C0-BCCA-51DFA5B56E4E}" type="presOf" srcId="{CCF8A71B-2083-4314-A8BC-E61A9EC329D2}" destId="{70572390-9D45-4A6A-9EE4-E04FE792F838}" srcOrd="1" destOrd="1" presId="urn:microsoft.com/office/officeart/2005/8/layout/vList4"/>
    <dgm:cxn modelId="{AF584F98-F15B-40E4-967D-4E4BE7085D16}" type="presOf" srcId="{8386DE16-B626-4E2C-8071-4A0623385882}" destId="{A2EB5FD5-1045-450B-BB4A-591F3384F32E}" srcOrd="0" destOrd="0" presId="urn:microsoft.com/office/officeart/2005/8/layout/vList4"/>
    <dgm:cxn modelId="{CEF72315-D911-45F2-9176-83CEB375EEFE}" type="presOf" srcId="{125F19F2-F3DB-4534-8B02-5ADB8D04E35A}" destId="{E0B4B6E6-88CD-4D15-B24A-5F68079FFC6D}" srcOrd="0" destOrd="0" presId="urn:microsoft.com/office/officeart/2005/8/layout/vList4"/>
    <dgm:cxn modelId="{3B568823-632A-4E26-ACB9-3DFF5EAD01DA}" type="presOf" srcId="{530FC34E-BC64-42ED-8F77-4509B7AD67DC}" destId="{8176C2F6-1EA3-488E-B525-C0D3B3B68C3C}" srcOrd="1" destOrd="0" presId="urn:microsoft.com/office/officeart/2005/8/layout/vList4"/>
    <dgm:cxn modelId="{1CBA8F30-C92F-460C-A4E2-6E6F7C9FF8FB}" type="presOf" srcId="{125F19F2-F3DB-4534-8B02-5ADB8D04E35A}" destId="{AB6C2F3D-1750-4190-A27B-A1C723608027}" srcOrd="1" destOrd="0" presId="urn:microsoft.com/office/officeart/2005/8/layout/vList4"/>
    <dgm:cxn modelId="{1D3A5CFD-D54A-418C-9BB7-DC00D6CE804C}" type="presOf" srcId="{8386DE16-B626-4E2C-8071-4A0623385882}" destId="{70572390-9D45-4A6A-9EE4-E04FE792F838}" srcOrd="1" destOrd="0" presId="urn:microsoft.com/office/officeart/2005/8/layout/vList4"/>
    <dgm:cxn modelId="{B66E341E-621F-44AC-9776-E76243087B17}" type="presOf" srcId="{D3E11459-7798-4039-908B-C950E8952546}" destId="{1D15D521-A06F-4A39-AC49-B798BBAB82E0}" srcOrd="0" destOrd="1" presId="urn:microsoft.com/office/officeart/2005/8/layout/vList4"/>
    <dgm:cxn modelId="{B085D906-FE59-4909-92D3-AE2FADDDE092}" srcId="{444F7AF8-4A86-4C8D-928B-774382B60B6B}" destId="{8386DE16-B626-4E2C-8071-4A0623385882}" srcOrd="2" destOrd="0" parTransId="{EDA752EA-BE9A-454A-9EC6-C3C9CD19FA63}" sibTransId="{C56D7D1A-C7EC-4470-A5A1-56796B611877}"/>
    <dgm:cxn modelId="{0931D41C-EDDF-46E7-8716-D10364D10304}" srcId="{530FC34E-BC64-42ED-8F77-4509B7AD67DC}" destId="{D3E11459-7798-4039-908B-C950E8952546}" srcOrd="0" destOrd="0" parTransId="{F6B7AC91-78CE-491C-AAEA-6A90CE1FDB08}" sibTransId="{E30C9692-7D17-4771-A1AA-5557F5B0DF9F}"/>
    <dgm:cxn modelId="{01E287B6-D448-4984-9A5C-DE2B04C215B7}" type="presOf" srcId="{444F7AF8-4A86-4C8D-928B-774382B60B6B}" destId="{F2E5C69C-0C1B-44C3-A49F-6F1EF199A9BA}" srcOrd="0" destOrd="0" presId="urn:microsoft.com/office/officeart/2005/8/layout/vList4"/>
    <dgm:cxn modelId="{491A4A3E-0EFA-4AB5-A782-59DD6B1EBCB8}" type="presOf" srcId="{530FC34E-BC64-42ED-8F77-4509B7AD67DC}" destId="{1D15D521-A06F-4A39-AC49-B798BBAB82E0}" srcOrd="0" destOrd="0" presId="urn:microsoft.com/office/officeart/2005/8/layout/vList4"/>
    <dgm:cxn modelId="{5907358F-89A5-46B5-BE69-3D6C64DA047E}" type="presOf" srcId="{CCF8A71B-2083-4314-A8BC-E61A9EC329D2}" destId="{A2EB5FD5-1045-450B-BB4A-591F3384F32E}" srcOrd="0" destOrd="1" presId="urn:microsoft.com/office/officeart/2005/8/layout/vList4"/>
    <dgm:cxn modelId="{4060006F-888D-41C6-9871-88751415A672}" type="presParOf" srcId="{F2E5C69C-0C1B-44C3-A49F-6F1EF199A9BA}" destId="{67134D85-1489-42B1-B605-6D3425D89471}" srcOrd="0" destOrd="0" presId="urn:microsoft.com/office/officeart/2005/8/layout/vList4"/>
    <dgm:cxn modelId="{92A46E4E-A8C6-4C53-86FC-E83248932FA1}" type="presParOf" srcId="{67134D85-1489-42B1-B605-6D3425D89471}" destId="{E0B4B6E6-88CD-4D15-B24A-5F68079FFC6D}" srcOrd="0" destOrd="0" presId="urn:microsoft.com/office/officeart/2005/8/layout/vList4"/>
    <dgm:cxn modelId="{B2BF5B86-C8B1-4FE9-BA76-64DC525B1B63}" type="presParOf" srcId="{67134D85-1489-42B1-B605-6D3425D89471}" destId="{23F52F75-2CC1-4680-9FF1-7895348B6E43}" srcOrd="1" destOrd="0" presId="urn:microsoft.com/office/officeart/2005/8/layout/vList4"/>
    <dgm:cxn modelId="{1BE41F8B-1581-4407-B417-F520EC2B90B2}" type="presParOf" srcId="{67134D85-1489-42B1-B605-6D3425D89471}" destId="{AB6C2F3D-1750-4190-A27B-A1C723608027}" srcOrd="2" destOrd="0" presId="urn:microsoft.com/office/officeart/2005/8/layout/vList4"/>
    <dgm:cxn modelId="{5A9202A6-F22B-4793-81AE-1AB410A4F31E}" type="presParOf" srcId="{F2E5C69C-0C1B-44C3-A49F-6F1EF199A9BA}" destId="{CAAE6FF7-846B-41B4-AE81-C5958DD646C5}" srcOrd="1" destOrd="0" presId="urn:microsoft.com/office/officeart/2005/8/layout/vList4"/>
    <dgm:cxn modelId="{77A7AD9D-31C3-4B74-B398-58AF2B5D4D10}" type="presParOf" srcId="{F2E5C69C-0C1B-44C3-A49F-6F1EF199A9BA}" destId="{CE80959E-C8E4-4BF6-9A1F-3CF26B78FA25}" srcOrd="2" destOrd="0" presId="urn:microsoft.com/office/officeart/2005/8/layout/vList4"/>
    <dgm:cxn modelId="{EDCAE29C-9339-4893-8789-C276AF1894C2}" type="presParOf" srcId="{CE80959E-C8E4-4BF6-9A1F-3CF26B78FA25}" destId="{1D15D521-A06F-4A39-AC49-B798BBAB82E0}" srcOrd="0" destOrd="0" presId="urn:microsoft.com/office/officeart/2005/8/layout/vList4"/>
    <dgm:cxn modelId="{2C06E0E3-C701-4477-B53F-D6C35767B147}" type="presParOf" srcId="{CE80959E-C8E4-4BF6-9A1F-3CF26B78FA25}" destId="{C332C47A-5E59-46B5-BB4C-65C5D0F9B1E6}" srcOrd="1" destOrd="0" presId="urn:microsoft.com/office/officeart/2005/8/layout/vList4"/>
    <dgm:cxn modelId="{1C2F2B04-A0A4-402A-B295-6B97F0960415}" type="presParOf" srcId="{CE80959E-C8E4-4BF6-9A1F-3CF26B78FA25}" destId="{8176C2F6-1EA3-488E-B525-C0D3B3B68C3C}" srcOrd="2" destOrd="0" presId="urn:microsoft.com/office/officeart/2005/8/layout/vList4"/>
    <dgm:cxn modelId="{CAF124E5-17A0-4E4C-B5B9-D001DF790EE4}" type="presParOf" srcId="{F2E5C69C-0C1B-44C3-A49F-6F1EF199A9BA}" destId="{7D6685FE-EA75-4DA2-81A7-58EE9ACCA422}" srcOrd="3" destOrd="0" presId="urn:microsoft.com/office/officeart/2005/8/layout/vList4"/>
    <dgm:cxn modelId="{6C504EC6-3699-42E3-B54F-18C502D96297}" type="presParOf" srcId="{F2E5C69C-0C1B-44C3-A49F-6F1EF199A9BA}" destId="{C89F5E34-62C8-4F09-9A5E-51B7FCC9A155}" srcOrd="4" destOrd="0" presId="urn:microsoft.com/office/officeart/2005/8/layout/vList4"/>
    <dgm:cxn modelId="{BBD79427-C46A-4B03-9C51-15285864C9ED}" type="presParOf" srcId="{C89F5E34-62C8-4F09-9A5E-51B7FCC9A155}" destId="{A2EB5FD5-1045-450B-BB4A-591F3384F32E}" srcOrd="0" destOrd="0" presId="urn:microsoft.com/office/officeart/2005/8/layout/vList4"/>
    <dgm:cxn modelId="{470D49D0-869D-40DA-B80F-B75831FCB60D}" type="presParOf" srcId="{C89F5E34-62C8-4F09-9A5E-51B7FCC9A155}" destId="{56B4D27B-BC7D-4A9A-82DA-A88242BF4BDE}" srcOrd="1" destOrd="0" presId="urn:microsoft.com/office/officeart/2005/8/layout/vList4"/>
    <dgm:cxn modelId="{C2301163-5732-4BDC-9EA7-67795DFA47DC}" type="presParOf" srcId="{C89F5E34-62C8-4F09-9A5E-51B7FCC9A155}" destId="{70572390-9D45-4A6A-9EE4-E04FE792F838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B4B6E6-88CD-4D15-B24A-5F68079FFC6D}">
      <dsp:nvSpPr>
        <dsp:cNvPr id="0" name=""/>
        <dsp:cNvSpPr/>
      </dsp:nvSpPr>
      <dsp:spPr>
        <a:xfrm>
          <a:off x="0" y="0"/>
          <a:ext cx="6096000" cy="12699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i="1" kern="1200" dirty="0" smtClean="0">
              <a:ln>
                <a:solidFill>
                  <a:schemeClr val="tx1"/>
                </a:solidFill>
              </a:ln>
            </a:rPr>
            <a:t>Рахимова </a:t>
          </a:r>
          <a:r>
            <a:rPr lang="ru-RU" sz="2500" i="1" kern="1200" dirty="0" err="1" smtClean="0">
              <a:ln>
                <a:solidFill>
                  <a:schemeClr val="tx1"/>
                </a:solidFill>
              </a:ln>
            </a:rPr>
            <a:t>Манзура</a:t>
          </a:r>
          <a:r>
            <a:rPr lang="ru-RU" sz="2500" i="1" kern="1200" dirty="0" smtClean="0">
              <a:ln>
                <a:solidFill>
                  <a:schemeClr val="tx1"/>
                </a:solidFill>
              </a:ln>
            </a:rPr>
            <a:t> </a:t>
          </a:r>
          <a:r>
            <a:rPr lang="ru-RU" sz="2500" b="1" i="1" kern="1200" dirty="0" smtClean="0">
              <a:ln>
                <a:solidFill>
                  <a:schemeClr val="tx1"/>
                </a:solidFill>
              </a:ln>
            </a:rPr>
            <a:t>Гимназия № 38</a:t>
          </a:r>
          <a:endParaRPr lang="ru-RU" sz="2500" i="1" kern="1200" dirty="0">
            <a:ln>
              <a:solidFill>
                <a:schemeClr val="tx1"/>
              </a:solidFill>
            </a:ln>
          </a:endParaRPr>
        </a:p>
      </dsp:txBody>
      <dsp:txXfrm>
        <a:off x="1346200" y="0"/>
        <a:ext cx="4749800" cy="1269999"/>
      </dsp:txXfrm>
    </dsp:sp>
    <dsp:sp modelId="{23F52F75-2CC1-4680-9FF1-7895348B6E43}">
      <dsp:nvSpPr>
        <dsp:cNvPr id="0" name=""/>
        <dsp:cNvSpPr/>
      </dsp:nvSpPr>
      <dsp:spPr>
        <a:xfrm>
          <a:off x="126999" y="126999"/>
          <a:ext cx="1219200" cy="101599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15D521-A06F-4A39-AC49-B798BBAB82E0}">
      <dsp:nvSpPr>
        <dsp:cNvPr id="0" name=""/>
        <dsp:cNvSpPr/>
      </dsp:nvSpPr>
      <dsp:spPr>
        <a:xfrm>
          <a:off x="0" y="1396999"/>
          <a:ext cx="6096000" cy="12699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i="1" kern="1200" dirty="0" smtClean="0">
              <a:ln>
                <a:solidFill>
                  <a:schemeClr val="tx1"/>
                </a:solidFill>
              </a:ln>
            </a:rPr>
            <a:t>Санников Алексей Васильевич</a:t>
          </a:r>
          <a:endParaRPr lang="ru-RU" sz="2500" i="1" kern="1200" dirty="0">
            <a:ln>
              <a:solidFill>
                <a:schemeClr val="tx1"/>
              </a:solidFill>
            </a:ln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i="1" kern="1200" dirty="0" smtClean="0">
              <a:ln>
                <a:solidFill>
                  <a:schemeClr val="tx1"/>
                </a:solidFill>
              </a:ln>
            </a:rPr>
            <a:t>КГУ СОШ № 63</a:t>
          </a:r>
          <a:endParaRPr lang="ru-RU" sz="2000" i="1" kern="1200" dirty="0">
            <a:ln>
              <a:solidFill>
                <a:schemeClr val="tx1"/>
              </a:solidFill>
            </a:ln>
          </a:endParaRPr>
        </a:p>
      </dsp:txBody>
      <dsp:txXfrm>
        <a:off x="1346200" y="1396999"/>
        <a:ext cx="4749800" cy="1269999"/>
      </dsp:txXfrm>
    </dsp:sp>
    <dsp:sp modelId="{C332C47A-5E59-46B5-BB4C-65C5D0F9B1E6}">
      <dsp:nvSpPr>
        <dsp:cNvPr id="0" name=""/>
        <dsp:cNvSpPr/>
      </dsp:nvSpPr>
      <dsp:spPr>
        <a:xfrm>
          <a:off x="126999" y="1523999"/>
          <a:ext cx="1219200" cy="101599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EB5FD5-1045-450B-BB4A-591F3384F32E}">
      <dsp:nvSpPr>
        <dsp:cNvPr id="0" name=""/>
        <dsp:cNvSpPr/>
      </dsp:nvSpPr>
      <dsp:spPr>
        <a:xfrm>
          <a:off x="0" y="2793999"/>
          <a:ext cx="6096000" cy="12699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i="1" kern="1200" dirty="0" err="1" smtClean="0">
              <a:ln>
                <a:solidFill>
                  <a:schemeClr val="tx1"/>
                </a:solidFill>
              </a:ln>
            </a:rPr>
            <a:t>Искаков</a:t>
          </a:r>
          <a:r>
            <a:rPr lang="ru-RU" sz="2500" i="1" kern="1200" dirty="0" smtClean="0">
              <a:ln>
                <a:solidFill>
                  <a:schemeClr val="tx1"/>
                </a:solidFill>
              </a:ln>
            </a:rPr>
            <a:t> Канат</a:t>
          </a:r>
          <a:endParaRPr lang="ru-RU" sz="2500" i="1" kern="1200" dirty="0">
            <a:ln>
              <a:solidFill>
                <a:schemeClr val="tx1"/>
              </a:solidFill>
            </a:ln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i="1" kern="1200" dirty="0" smtClean="0">
              <a:ln>
                <a:solidFill>
                  <a:schemeClr val="tx1"/>
                </a:solidFill>
              </a:ln>
            </a:rPr>
            <a:t>СОШ № 25</a:t>
          </a:r>
          <a:endParaRPr lang="ru-RU" sz="2000" i="1" kern="1200" dirty="0">
            <a:ln>
              <a:solidFill>
                <a:schemeClr val="tx1"/>
              </a:solidFill>
            </a:ln>
          </a:endParaRPr>
        </a:p>
      </dsp:txBody>
      <dsp:txXfrm>
        <a:off x="1346200" y="2793999"/>
        <a:ext cx="4749800" cy="1269999"/>
      </dsp:txXfrm>
    </dsp:sp>
    <dsp:sp modelId="{56B4D27B-BC7D-4A9A-82DA-A88242BF4BDE}">
      <dsp:nvSpPr>
        <dsp:cNvPr id="0" name=""/>
        <dsp:cNvSpPr/>
      </dsp:nvSpPr>
      <dsp:spPr>
        <a:xfrm>
          <a:off x="126999" y="2920999"/>
          <a:ext cx="1219200" cy="101599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B4B6E6-88CD-4D15-B24A-5F68079FFC6D}">
      <dsp:nvSpPr>
        <dsp:cNvPr id="0" name=""/>
        <dsp:cNvSpPr/>
      </dsp:nvSpPr>
      <dsp:spPr>
        <a:xfrm>
          <a:off x="0" y="0"/>
          <a:ext cx="6096000" cy="12699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500" i="1" kern="1200" dirty="0" smtClean="0">
              <a:ln>
                <a:solidFill>
                  <a:schemeClr val="tx1"/>
                </a:solidFill>
              </a:ln>
            </a:rPr>
            <a:t>Шашубайұлы Нұрболат</a:t>
          </a:r>
          <a:r>
            <a:rPr lang="ru-RU" sz="2500" b="1" i="1" kern="1200" dirty="0" smtClean="0">
              <a:ln>
                <a:solidFill>
                  <a:schemeClr val="tx1"/>
                </a:solidFill>
              </a:ln>
            </a:rPr>
            <a:t> Жамбыл ММИ №7</a:t>
          </a:r>
          <a:endParaRPr lang="ru-RU" sz="2500" i="1" kern="1200" dirty="0">
            <a:ln>
              <a:solidFill>
                <a:schemeClr val="tx1"/>
              </a:solidFill>
            </a:ln>
          </a:endParaRPr>
        </a:p>
      </dsp:txBody>
      <dsp:txXfrm>
        <a:off x="1346200" y="0"/>
        <a:ext cx="4749800" cy="1269999"/>
      </dsp:txXfrm>
    </dsp:sp>
    <dsp:sp modelId="{23F52F75-2CC1-4680-9FF1-7895348B6E43}">
      <dsp:nvSpPr>
        <dsp:cNvPr id="0" name=""/>
        <dsp:cNvSpPr/>
      </dsp:nvSpPr>
      <dsp:spPr>
        <a:xfrm>
          <a:off x="126999" y="126999"/>
          <a:ext cx="1219200" cy="101599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15D521-A06F-4A39-AC49-B798BBAB82E0}">
      <dsp:nvSpPr>
        <dsp:cNvPr id="0" name=""/>
        <dsp:cNvSpPr/>
      </dsp:nvSpPr>
      <dsp:spPr>
        <a:xfrm>
          <a:off x="0" y="1396999"/>
          <a:ext cx="6096000" cy="12699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500" i="1" kern="1200" dirty="0" smtClean="0">
              <a:ln>
                <a:solidFill>
                  <a:schemeClr val="tx1"/>
                </a:solidFill>
              </a:ln>
            </a:rPr>
            <a:t>Қалиақпаров Арыстан Ерлікұлы</a:t>
          </a:r>
          <a:endParaRPr lang="ru-RU" sz="2500" i="1" kern="1200" dirty="0">
            <a:ln>
              <a:solidFill>
                <a:schemeClr val="tx1"/>
              </a:solidFill>
            </a:ln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i="1" kern="1200" dirty="0" smtClean="0">
              <a:ln>
                <a:solidFill>
                  <a:schemeClr val="tx1"/>
                </a:solidFill>
              </a:ln>
            </a:rPr>
            <a:t>Гимназия № 92</a:t>
          </a:r>
          <a:endParaRPr lang="ru-RU" sz="2000" i="1" kern="1200" dirty="0">
            <a:ln>
              <a:solidFill>
                <a:schemeClr val="tx1"/>
              </a:solidFill>
            </a:ln>
          </a:endParaRPr>
        </a:p>
      </dsp:txBody>
      <dsp:txXfrm>
        <a:off x="1346200" y="1396999"/>
        <a:ext cx="4749800" cy="1269999"/>
      </dsp:txXfrm>
    </dsp:sp>
    <dsp:sp modelId="{C332C47A-5E59-46B5-BB4C-65C5D0F9B1E6}">
      <dsp:nvSpPr>
        <dsp:cNvPr id="0" name=""/>
        <dsp:cNvSpPr/>
      </dsp:nvSpPr>
      <dsp:spPr>
        <a:xfrm>
          <a:off x="126999" y="1523999"/>
          <a:ext cx="1219200" cy="101599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EB5FD5-1045-450B-BB4A-591F3384F32E}">
      <dsp:nvSpPr>
        <dsp:cNvPr id="0" name=""/>
        <dsp:cNvSpPr/>
      </dsp:nvSpPr>
      <dsp:spPr>
        <a:xfrm>
          <a:off x="0" y="2793999"/>
          <a:ext cx="6096000" cy="12699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500" i="1" kern="1200" dirty="0" smtClean="0">
              <a:ln>
                <a:solidFill>
                  <a:schemeClr val="tx1"/>
                </a:solidFill>
              </a:ln>
            </a:rPr>
            <a:t>Буйрабеков Темирлан</a:t>
          </a:r>
          <a:endParaRPr lang="ru-RU" sz="2500" i="1" kern="1200" dirty="0">
            <a:ln>
              <a:solidFill>
                <a:schemeClr val="tx1"/>
              </a:solidFill>
            </a:ln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i="1" kern="1200" dirty="0" smtClean="0">
              <a:ln>
                <a:solidFill>
                  <a:schemeClr val="tx1"/>
                </a:solidFill>
              </a:ln>
            </a:rPr>
            <a:t>Жамбыл ММИ №7</a:t>
          </a:r>
          <a:endParaRPr lang="ru-RU" sz="2000" i="1" kern="1200" dirty="0">
            <a:ln>
              <a:solidFill>
                <a:schemeClr val="tx1"/>
              </a:solidFill>
            </a:ln>
          </a:endParaRPr>
        </a:p>
      </dsp:txBody>
      <dsp:txXfrm>
        <a:off x="1346200" y="2793999"/>
        <a:ext cx="4749800" cy="1269999"/>
      </dsp:txXfrm>
    </dsp:sp>
    <dsp:sp modelId="{56B4D27B-BC7D-4A9A-82DA-A88242BF4BDE}">
      <dsp:nvSpPr>
        <dsp:cNvPr id="0" name=""/>
        <dsp:cNvSpPr/>
      </dsp:nvSpPr>
      <dsp:spPr>
        <a:xfrm>
          <a:off x="126999" y="2920999"/>
          <a:ext cx="1219200" cy="101599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B4B6E6-88CD-4D15-B24A-5F68079FFC6D}">
      <dsp:nvSpPr>
        <dsp:cNvPr id="0" name=""/>
        <dsp:cNvSpPr/>
      </dsp:nvSpPr>
      <dsp:spPr>
        <a:xfrm>
          <a:off x="0" y="0"/>
          <a:ext cx="6096000" cy="12699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i="1" kern="1200" dirty="0" err="1" smtClean="0">
              <a:ln>
                <a:solidFill>
                  <a:schemeClr val="tx1"/>
                </a:solidFill>
              </a:ln>
            </a:rPr>
            <a:t>Щебентовская</a:t>
          </a:r>
          <a:r>
            <a:rPr lang="ru-RU" sz="2400" i="1" kern="1200" dirty="0" smtClean="0">
              <a:ln>
                <a:solidFill>
                  <a:schemeClr val="tx1"/>
                </a:solidFill>
              </a:ln>
            </a:rPr>
            <a:t> </a:t>
          </a:r>
          <a:r>
            <a:rPr lang="ru-RU" sz="2400" i="1" kern="1200" dirty="0" err="1" smtClean="0">
              <a:ln>
                <a:solidFill>
                  <a:schemeClr val="tx1"/>
                </a:solidFill>
              </a:ln>
            </a:rPr>
            <a:t>Аделина</a:t>
          </a:r>
          <a:r>
            <a:rPr lang="ru-RU" sz="2400" i="1" kern="1200" dirty="0" smtClean="0">
              <a:ln>
                <a:solidFill>
                  <a:schemeClr val="tx1"/>
                </a:solidFill>
              </a:ln>
            </a:rPr>
            <a:t> Павловна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dirty="0" smtClean="0">
              <a:ln>
                <a:solidFill>
                  <a:schemeClr val="tx1"/>
                </a:solidFill>
              </a:ln>
            </a:rPr>
            <a:t> Гимназия №97</a:t>
          </a:r>
          <a:endParaRPr lang="ru-RU" sz="2400" i="1" kern="1200" dirty="0">
            <a:ln>
              <a:solidFill>
                <a:schemeClr val="tx1"/>
              </a:solidFill>
            </a:ln>
          </a:endParaRPr>
        </a:p>
      </dsp:txBody>
      <dsp:txXfrm>
        <a:off x="1346200" y="0"/>
        <a:ext cx="4749800" cy="1269999"/>
      </dsp:txXfrm>
    </dsp:sp>
    <dsp:sp modelId="{23F52F75-2CC1-4680-9FF1-7895348B6E43}">
      <dsp:nvSpPr>
        <dsp:cNvPr id="0" name=""/>
        <dsp:cNvSpPr/>
      </dsp:nvSpPr>
      <dsp:spPr>
        <a:xfrm>
          <a:off x="126999" y="126999"/>
          <a:ext cx="1219200" cy="101599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15D521-A06F-4A39-AC49-B798BBAB82E0}">
      <dsp:nvSpPr>
        <dsp:cNvPr id="0" name=""/>
        <dsp:cNvSpPr/>
      </dsp:nvSpPr>
      <dsp:spPr>
        <a:xfrm>
          <a:off x="0" y="1396999"/>
          <a:ext cx="6096000" cy="12699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i="1" kern="1200" dirty="0" smtClean="0">
              <a:ln>
                <a:solidFill>
                  <a:schemeClr val="tx1"/>
                </a:solidFill>
              </a:ln>
            </a:rPr>
            <a:t>Абрамов Виталий </a:t>
          </a:r>
          <a:endParaRPr lang="ru-RU" sz="2400" i="1" kern="1200" dirty="0">
            <a:ln>
              <a:solidFill>
                <a:schemeClr val="tx1"/>
              </a:solidFill>
            </a:ln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i="1" kern="1200" dirty="0" smtClean="0">
              <a:ln>
                <a:solidFill>
                  <a:schemeClr val="tx1"/>
                </a:solidFill>
              </a:ln>
            </a:rPr>
            <a:t>Гимназия № 3</a:t>
          </a:r>
          <a:endParaRPr lang="ru-RU" sz="1900" i="1" kern="1200" dirty="0">
            <a:ln>
              <a:solidFill>
                <a:schemeClr val="tx1"/>
              </a:solidFill>
            </a:ln>
          </a:endParaRPr>
        </a:p>
      </dsp:txBody>
      <dsp:txXfrm>
        <a:off x="1346200" y="1396999"/>
        <a:ext cx="4749800" cy="1269999"/>
      </dsp:txXfrm>
    </dsp:sp>
    <dsp:sp modelId="{C332C47A-5E59-46B5-BB4C-65C5D0F9B1E6}">
      <dsp:nvSpPr>
        <dsp:cNvPr id="0" name=""/>
        <dsp:cNvSpPr/>
      </dsp:nvSpPr>
      <dsp:spPr>
        <a:xfrm>
          <a:off x="126999" y="1523999"/>
          <a:ext cx="1219200" cy="101599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EB5FD5-1045-450B-BB4A-591F3384F32E}">
      <dsp:nvSpPr>
        <dsp:cNvPr id="0" name=""/>
        <dsp:cNvSpPr/>
      </dsp:nvSpPr>
      <dsp:spPr>
        <a:xfrm>
          <a:off x="0" y="2793999"/>
          <a:ext cx="6096000" cy="12699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n>
                <a:solidFill>
                  <a:schemeClr val="tx1"/>
                </a:solidFill>
              </a:ln>
            </a:rPr>
            <a:t>Поздняков Павел Дмитриевич</a:t>
          </a:r>
          <a:endParaRPr lang="ru-RU" sz="2400" i="1" kern="1200" dirty="0">
            <a:ln>
              <a:solidFill>
                <a:schemeClr val="tx1"/>
              </a:solidFill>
            </a:ln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>
              <a:ln>
                <a:solidFill>
                  <a:schemeClr val="tx1"/>
                </a:solidFill>
              </a:ln>
            </a:rPr>
            <a:t>СОШ № 63</a:t>
          </a:r>
          <a:endParaRPr lang="ru-RU" sz="1900" i="1" kern="1200" dirty="0">
            <a:ln>
              <a:solidFill>
                <a:schemeClr val="tx1"/>
              </a:solidFill>
            </a:ln>
          </a:endParaRPr>
        </a:p>
      </dsp:txBody>
      <dsp:txXfrm>
        <a:off x="1346200" y="2793999"/>
        <a:ext cx="4749800" cy="1269999"/>
      </dsp:txXfrm>
    </dsp:sp>
    <dsp:sp modelId="{56B4D27B-BC7D-4A9A-82DA-A88242BF4BDE}">
      <dsp:nvSpPr>
        <dsp:cNvPr id="0" name=""/>
        <dsp:cNvSpPr/>
      </dsp:nvSpPr>
      <dsp:spPr>
        <a:xfrm>
          <a:off x="126999" y="2920999"/>
          <a:ext cx="1219200" cy="101599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B4B6E6-88CD-4D15-B24A-5F68079FFC6D}">
      <dsp:nvSpPr>
        <dsp:cNvPr id="0" name=""/>
        <dsp:cNvSpPr/>
      </dsp:nvSpPr>
      <dsp:spPr>
        <a:xfrm>
          <a:off x="0" y="0"/>
          <a:ext cx="6096000" cy="12699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200" i="1" kern="1200" dirty="0" smtClean="0">
              <a:ln>
                <a:solidFill>
                  <a:schemeClr val="tx1"/>
                </a:solidFill>
              </a:ln>
            </a:rPr>
            <a:t>Ешенхан Айнұр</a:t>
          </a:r>
          <a:r>
            <a:rPr lang="ru-RU" sz="3200" i="1" kern="1200" dirty="0" smtClean="0">
              <a:ln>
                <a:solidFill>
                  <a:schemeClr val="tx1"/>
                </a:solidFill>
              </a:ln>
            </a:rPr>
            <a:t> </a:t>
          </a:r>
        </a:p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i="1" kern="1200" dirty="0" smtClean="0">
              <a:ln>
                <a:solidFill>
                  <a:schemeClr val="tx1"/>
                </a:solidFill>
              </a:ln>
            </a:rPr>
            <a:t> </a:t>
          </a:r>
          <a:r>
            <a:rPr lang="ru-RU" sz="3200" b="1" i="1" kern="1200" dirty="0" smtClean="0">
              <a:ln>
                <a:solidFill>
                  <a:schemeClr val="tx1"/>
                </a:solidFill>
              </a:ln>
            </a:rPr>
            <a:t>Жамбыл ММИ №7</a:t>
          </a:r>
          <a:endParaRPr lang="ru-RU" sz="3200" i="1" kern="1200" dirty="0">
            <a:ln>
              <a:solidFill>
                <a:schemeClr val="tx1"/>
              </a:solidFill>
            </a:ln>
          </a:endParaRPr>
        </a:p>
      </dsp:txBody>
      <dsp:txXfrm>
        <a:off x="1346200" y="0"/>
        <a:ext cx="4749800" cy="1269999"/>
      </dsp:txXfrm>
    </dsp:sp>
    <dsp:sp modelId="{23F52F75-2CC1-4680-9FF1-7895348B6E43}">
      <dsp:nvSpPr>
        <dsp:cNvPr id="0" name=""/>
        <dsp:cNvSpPr/>
      </dsp:nvSpPr>
      <dsp:spPr>
        <a:xfrm>
          <a:off x="126999" y="126999"/>
          <a:ext cx="1219200" cy="101599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15D521-A06F-4A39-AC49-B798BBAB82E0}">
      <dsp:nvSpPr>
        <dsp:cNvPr id="0" name=""/>
        <dsp:cNvSpPr/>
      </dsp:nvSpPr>
      <dsp:spPr>
        <a:xfrm>
          <a:off x="0" y="1396999"/>
          <a:ext cx="6096000" cy="12699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200" i="1" kern="1200" dirty="0" smtClean="0">
              <a:ln>
                <a:solidFill>
                  <a:schemeClr val="tx1"/>
                </a:solidFill>
              </a:ln>
            </a:rPr>
            <a:t>Сарай Амангельді</a:t>
          </a:r>
          <a:endParaRPr lang="ru-RU" sz="3200" i="1" kern="1200" dirty="0">
            <a:ln>
              <a:solidFill>
                <a:schemeClr val="tx1"/>
              </a:solidFill>
            </a:ln>
          </a:endParaRP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b="1" i="1" kern="1200" dirty="0" smtClean="0">
              <a:ln>
                <a:solidFill>
                  <a:schemeClr val="tx1"/>
                </a:solidFill>
              </a:ln>
            </a:rPr>
            <a:t>Жамбыл ММИ №7</a:t>
          </a:r>
          <a:endParaRPr lang="ru-RU" sz="2500" i="1" kern="1200" dirty="0">
            <a:ln>
              <a:solidFill>
                <a:schemeClr val="tx1"/>
              </a:solidFill>
            </a:ln>
          </a:endParaRPr>
        </a:p>
      </dsp:txBody>
      <dsp:txXfrm>
        <a:off x="1346200" y="1396999"/>
        <a:ext cx="4749800" cy="1269999"/>
      </dsp:txXfrm>
    </dsp:sp>
    <dsp:sp modelId="{C332C47A-5E59-46B5-BB4C-65C5D0F9B1E6}">
      <dsp:nvSpPr>
        <dsp:cNvPr id="0" name=""/>
        <dsp:cNvSpPr/>
      </dsp:nvSpPr>
      <dsp:spPr>
        <a:xfrm>
          <a:off x="126999" y="1523999"/>
          <a:ext cx="1219200" cy="101599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EB5FD5-1045-450B-BB4A-591F3384F32E}">
      <dsp:nvSpPr>
        <dsp:cNvPr id="0" name=""/>
        <dsp:cNvSpPr/>
      </dsp:nvSpPr>
      <dsp:spPr>
        <a:xfrm>
          <a:off x="0" y="2793999"/>
          <a:ext cx="6096000" cy="12699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200" kern="1200" dirty="0" smtClean="0">
              <a:ln>
                <a:solidFill>
                  <a:schemeClr val="tx1"/>
                </a:solidFill>
              </a:ln>
            </a:rPr>
            <a:t>Қуан Нұрбек</a:t>
          </a:r>
          <a:endParaRPr lang="ru-RU" sz="3200" i="1" kern="1200" dirty="0">
            <a:ln>
              <a:solidFill>
                <a:schemeClr val="tx1"/>
              </a:solidFill>
            </a:ln>
          </a:endParaRP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2500" b="1" i="1" kern="1200" dirty="0" smtClean="0">
              <a:ln>
                <a:solidFill>
                  <a:schemeClr val="tx1"/>
                </a:solidFill>
              </a:ln>
            </a:rPr>
            <a:t>№57 мектеп-лицейі</a:t>
          </a:r>
          <a:endParaRPr lang="ru-RU" sz="2500" i="1" kern="1200" dirty="0">
            <a:ln>
              <a:solidFill>
                <a:schemeClr val="tx1"/>
              </a:solidFill>
            </a:ln>
          </a:endParaRPr>
        </a:p>
      </dsp:txBody>
      <dsp:txXfrm>
        <a:off x="1346200" y="2793999"/>
        <a:ext cx="4749800" cy="1269999"/>
      </dsp:txXfrm>
    </dsp:sp>
    <dsp:sp modelId="{56B4D27B-BC7D-4A9A-82DA-A88242BF4BDE}">
      <dsp:nvSpPr>
        <dsp:cNvPr id="0" name=""/>
        <dsp:cNvSpPr/>
      </dsp:nvSpPr>
      <dsp:spPr>
        <a:xfrm>
          <a:off x="126999" y="2920999"/>
          <a:ext cx="1219200" cy="101599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332656"/>
            <a:ext cx="7776864" cy="1512168"/>
          </a:xfrm>
        </p:spPr>
        <p:txBody>
          <a:bodyPr>
            <a:noAutofit/>
          </a:bodyPr>
          <a:lstStyle/>
          <a:p>
            <a:pPr marL="182880" indent="0" algn="ctr">
              <a:buNone/>
            </a:pPr>
            <a:r>
              <a:rPr lang="ru-RU" sz="3200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РЕЗУЛЬТАТЫ ОЛИМПИАДЫ ПО ФИЗИКЕ</a:t>
            </a:r>
            <a:br>
              <a:rPr lang="ru-RU" sz="3200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</a:br>
            <a:r>
              <a:rPr lang="ru-RU" sz="3200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(русское отделение)</a:t>
            </a:r>
            <a:endParaRPr lang="ru-RU" sz="3200" dirty="0">
              <a:effectLst>
                <a:glow rad="63500">
                  <a:schemeClr val="accent6">
                    <a:satMod val="175000"/>
                    <a:alpha val="40000"/>
                  </a:schemeClr>
                </a:glow>
                <a:reflection blurRad="6350" stA="55000" endA="300" endPos="45500" dir="5400000" sy="-100000" algn="bl" rotWithShape="0"/>
              </a:effectLst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211016989"/>
              </p:ext>
            </p:extLst>
          </p:nvPr>
        </p:nvGraphicFramePr>
        <p:xfrm>
          <a:off x="1619672" y="206084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03928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332656"/>
            <a:ext cx="7776864" cy="1512168"/>
          </a:xfrm>
        </p:spPr>
        <p:txBody>
          <a:bodyPr>
            <a:noAutofit/>
          </a:bodyPr>
          <a:lstStyle/>
          <a:p>
            <a:pPr marL="182880" indent="0" algn="ctr">
              <a:buNone/>
            </a:pPr>
            <a:r>
              <a:rPr lang="ru-RU" sz="3200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РЕЗУЛЬТАТЫ ОЛИМПИАДЫ ПО ФИЗИКЕ</a:t>
            </a:r>
            <a:br>
              <a:rPr lang="ru-RU" sz="3200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</a:br>
            <a:r>
              <a:rPr lang="ru-RU" sz="3200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(казахское отделение)</a:t>
            </a:r>
            <a:endParaRPr lang="ru-RU" sz="3200" dirty="0">
              <a:effectLst>
                <a:glow rad="63500">
                  <a:schemeClr val="accent6">
                    <a:satMod val="175000"/>
                    <a:alpha val="40000"/>
                  </a:schemeClr>
                </a:glow>
                <a:reflection blurRad="6350" stA="55000" endA="300" endPos="45500" dir="5400000" sy="-100000" algn="bl" rotWithShape="0"/>
              </a:effectLst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602210116"/>
              </p:ext>
            </p:extLst>
          </p:nvPr>
        </p:nvGraphicFramePr>
        <p:xfrm>
          <a:off x="1619672" y="206084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1036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332656"/>
            <a:ext cx="7776864" cy="1512168"/>
          </a:xfrm>
        </p:spPr>
        <p:txBody>
          <a:bodyPr>
            <a:noAutofit/>
          </a:bodyPr>
          <a:lstStyle/>
          <a:p>
            <a:pPr marL="182880" indent="0" algn="ctr">
              <a:buNone/>
            </a:pPr>
            <a:r>
              <a:rPr lang="ru-RU" sz="3200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РЕЗУЛЬТАТЫ ОЛИМПИАДЫ ПО ХИМИИ</a:t>
            </a:r>
            <a:br>
              <a:rPr lang="ru-RU" sz="3200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</a:br>
            <a:r>
              <a:rPr lang="ru-RU" sz="3200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(русское отделение)</a:t>
            </a:r>
            <a:endParaRPr lang="ru-RU" sz="3200" dirty="0">
              <a:effectLst>
                <a:glow rad="63500">
                  <a:schemeClr val="accent6">
                    <a:satMod val="175000"/>
                    <a:alpha val="40000"/>
                  </a:schemeClr>
                </a:glow>
                <a:reflection blurRad="6350" stA="55000" endA="300" endPos="45500" dir="5400000" sy="-100000" algn="bl" rotWithShape="0"/>
              </a:effectLst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696534645"/>
              </p:ext>
            </p:extLst>
          </p:nvPr>
        </p:nvGraphicFramePr>
        <p:xfrm>
          <a:off x="1619672" y="206084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814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332656"/>
            <a:ext cx="7776864" cy="1512168"/>
          </a:xfrm>
        </p:spPr>
        <p:txBody>
          <a:bodyPr>
            <a:noAutofit/>
          </a:bodyPr>
          <a:lstStyle/>
          <a:p>
            <a:pPr marL="182880" indent="0" algn="ctr">
              <a:buNone/>
            </a:pPr>
            <a:r>
              <a:rPr lang="ru-RU" sz="3200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РЕЗУЛЬТАТЫ ОЛИМПИАДЫ ПО ХИМИИ</a:t>
            </a:r>
            <a:br>
              <a:rPr lang="ru-RU" sz="3200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</a:br>
            <a:r>
              <a:rPr lang="ru-RU" sz="3200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(казахское отделение )</a:t>
            </a:r>
            <a:endParaRPr lang="ru-RU" sz="3200" dirty="0">
              <a:effectLst>
                <a:glow rad="63500">
                  <a:schemeClr val="accent6">
                    <a:satMod val="175000"/>
                    <a:alpha val="40000"/>
                  </a:schemeClr>
                </a:glow>
                <a:reflection blurRad="6350" stA="55000" endA="300" endPos="45500" dir="5400000" sy="-100000" algn="bl" rotWithShape="0"/>
              </a:effectLst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549397104"/>
              </p:ext>
            </p:extLst>
          </p:nvPr>
        </p:nvGraphicFramePr>
        <p:xfrm>
          <a:off x="1619672" y="206084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9287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8451052"/>
              </p:ext>
            </p:extLst>
          </p:nvPr>
        </p:nvGraphicFramePr>
        <p:xfrm>
          <a:off x="1331640" y="2276873"/>
          <a:ext cx="7056784" cy="25922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51770"/>
                <a:gridCol w="2352507"/>
                <a:gridCol w="2352507"/>
              </a:tblGrid>
              <a:tr h="11341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Класс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Место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Размер скидки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6054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11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15%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60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10%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60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5%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67544" y="476672"/>
            <a:ext cx="81369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 algn="ctr">
              <a:buNone/>
            </a:pPr>
            <a:r>
              <a:rPr lang="ru-RU" sz="28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Победители занявшие призовые места </a:t>
            </a:r>
            <a:r>
              <a:rPr lang="ru-RU" sz="2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получат </a:t>
            </a:r>
            <a:r>
              <a:rPr lang="ru-RU" sz="28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скидку на обучение в КЭУК </a:t>
            </a:r>
            <a:endParaRPr lang="ru-RU" sz="2800" b="1" i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" indent="0" algn="ctr">
              <a:buNone/>
            </a:pPr>
            <a:r>
              <a:rPr lang="ru-RU" sz="2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на </a:t>
            </a:r>
            <a:r>
              <a:rPr lang="ru-RU" sz="28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2017-2018 </a:t>
            </a:r>
            <a:r>
              <a:rPr lang="ru-RU" sz="2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учебный год. </a:t>
            </a:r>
            <a:endParaRPr lang="ru-RU" sz="2800" b="1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53287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980728"/>
            <a:ext cx="734481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Руководителям школ требуется отправить ФИО победившего в родительном падеже, на том языке обучения, на котором обучается </a:t>
            </a:r>
            <a:r>
              <a:rPr lang="ru-RU" sz="36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школьник.</a:t>
            </a:r>
          </a:p>
          <a:p>
            <a:pPr algn="ctr"/>
            <a:endParaRPr lang="ru-RU" sz="3600" b="1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ru-RU" sz="36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Данные нужны для заполнения сертификатов.</a:t>
            </a:r>
            <a:endParaRPr lang="ru-RU" sz="3600" b="1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07026072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226</TotalTime>
  <Words>142</Words>
  <Application>Microsoft Office PowerPoint</Application>
  <PresentationFormat>Экран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Воздушный поток</vt:lpstr>
      <vt:lpstr>РЕЗУЛЬТАТЫ ОЛИМПИАДЫ ПО ФИЗИКЕ (русское отделение)</vt:lpstr>
      <vt:lpstr>РЕЗУЛЬТАТЫ ОЛИМПИАДЫ ПО ФИЗИКЕ (казахское отделение)</vt:lpstr>
      <vt:lpstr>РЕЗУЛЬТАТЫ ОЛИМПИАДЫ ПО ХИМИИ (русское отделение)</vt:lpstr>
      <vt:lpstr>РЕЗУЛЬТАТЫ ОЛИМПИАДЫ ПО ХИМИИ (казахское отделение )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ОЛИМПИАДЫ ПО ФИЗИКЕ</dc:title>
  <dc:creator>Student</dc:creator>
  <cp:lastModifiedBy>Student</cp:lastModifiedBy>
  <cp:revision>8</cp:revision>
  <dcterms:created xsi:type="dcterms:W3CDTF">2017-04-11T04:34:20Z</dcterms:created>
  <dcterms:modified xsi:type="dcterms:W3CDTF">2017-04-11T08:31:34Z</dcterms:modified>
</cp:coreProperties>
</file>